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5"/>
    <p:sldMasterId id="2147483672" r:id="rId6"/>
  </p:sldMasterIdLst>
  <p:notesMasterIdLst>
    <p:notesMasterId r:id="rId24"/>
  </p:notesMasterIdLst>
  <p:sldIdLst>
    <p:sldId id="256" r:id="rId7"/>
    <p:sldId id="427" r:id="rId8"/>
    <p:sldId id="428" r:id="rId9"/>
    <p:sldId id="257" r:id="rId10"/>
    <p:sldId id="429" r:id="rId11"/>
    <p:sldId id="431" r:id="rId12"/>
    <p:sldId id="432" r:id="rId13"/>
    <p:sldId id="433" r:id="rId14"/>
    <p:sldId id="264" r:id="rId15"/>
    <p:sldId id="265" r:id="rId16"/>
    <p:sldId id="263" r:id="rId17"/>
    <p:sldId id="437" r:id="rId18"/>
    <p:sldId id="440" r:id="rId19"/>
    <p:sldId id="434" r:id="rId20"/>
    <p:sldId id="436" r:id="rId21"/>
    <p:sldId id="258" r:id="rId22"/>
    <p:sldId id="435" r:id="rId23"/>
  </p:sldIdLst>
  <p:sldSz cx="9906000" cy="6858000" type="A4"/>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ユーザー" initials="Office"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8689"/>
    <a:srgbClr val="838688"/>
    <a:srgbClr val="EA5572"/>
    <a:srgbClr val="003D6C"/>
    <a:srgbClr val="E46D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CFFB77-3176-4442-A95B-8853F25B23D9}" v="87" dt="2022-12-18T02:43:31.2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44" autoAdjust="0"/>
    <p:restoredTop sz="94689"/>
  </p:normalViewPr>
  <p:slideViewPr>
    <p:cSldViewPr snapToGrid="0" snapToObjects="1">
      <p:cViewPr varScale="1">
        <p:scale>
          <a:sx n="99" d="100"/>
          <a:sy n="99" d="100"/>
        </p:scale>
        <p:origin x="47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松田 貴志" userId="6d16ba72-83c6-4b20-b10b-36173666a07d" providerId="ADAL" clId="{7ECFFB77-3176-4442-A95B-8853F25B23D9}"/>
    <pc:docChg chg="undo redo custSel addSld delSld modSld">
      <pc:chgData name="松田 貴志" userId="6d16ba72-83c6-4b20-b10b-36173666a07d" providerId="ADAL" clId="{7ECFFB77-3176-4442-A95B-8853F25B23D9}" dt="2022-12-18T02:47:45.489" v="1128" actId="1076"/>
      <pc:docMkLst>
        <pc:docMk/>
      </pc:docMkLst>
      <pc:sldChg chg="modSp mod">
        <pc:chgData name="松田 貴志" userId="6d16ba72-83c6-4b20-b10b-36173666a07d" providerId="ADAL" clId="{7ECFFB77-3176-4442-A95B-8853F25B23D9}" dt="2022-12-18T02:14:45.993" v="1049" actId="20577"/>
        <pc:sldMkLst>
          <pc:docMk/>
          <pc:sldMk cId="1714521765" sldId="256"/>
        </pc:sldMkLst>
        <pc:spChg chg="mod">
          <ac:chgData name="松田 貴志" userId="6d16ba72-83c6-4b20-b10b-36173666a07d" providerId="ADAL" clId="{7ECFFB77-3176-4442-A95B-8853F25B23D9}" dt="2022-12-18T02:14:45.993" v="1049" actId="20577"/>
          <ac:spMkLst>
            <pc:docMk/>
            <pc:sldMk cId="1714521765" sldId="256"/>
            <ac:spMk id="3" creationId="{00000000-0000-0000-0000-000000000000}"/>
          </ac:spMkLst>
        </pc:spChg>
        <pc:spChg chg="mod">
          <ac:chgData name="松田 貴志" userId="6d16ba72-83c6-4b20-b10b-36173666a07d" providerId="ADAL" clId="{7ECFFB77-3176-4442-A95B-8853F25B23D9}" dt="2022-12-18T01:34:24.361" v="532" actId="20577"/>
          <ac:spMkLst>
            <pc:docMk/>
            <pc:sldMk cId="1714521765" sldId="256"/>
            <ac:spMk id="10" creationId="{D3352ABE-8554-44AE-BB8D-238EB7477467}"/>
          </ac:spMkLst>
        </pc:spChg>
      </pc:sldChg>
      <pc:sldChg chg="modSp mod">
        <pc:chgData name="松田 貴志" userId="6d16ba72-83c6-4b20-b10b-36173666a07d" providerId="ADAL" clId="{7ECFFB77-3176-4442-A95B-8853F25B23D9}" dt="2022-12-18T01:11:23.023" v="408" actId="6549"/>
        <pc:sldMkLst>
          <pc:docMk/>
          <pc:sldMk cId="1707111559" sldId="257"/>
        </pc:sldMkLst>
        <pc:spChg chg="mod">
          <ac:chgData name="松田 貴志" userId="6d16ba72-83c6-4b20-b10b-36173666a07d" providerId="ADAL" clId="{7ECFFB77-3176-4442-A95B-8853F25B23D9}" dt="2022-12-18T01:11:23.023" v="408" actId="6549"/>
          <ac:spMkLst>
            <pc:docMk/>
            <pc:sldMk cId="1707111559" sldId="257"/>
            <ac:spMk id="3" creationId="{00000000-0000-0000-0000-000000000000}"/>
          </ac:spMkLst>
        </pc:spChg>
      </pc:sldChg>
      <pc:sldChg chg="addSp delSp modSp add mod">
        <pc:chgData name="松田 貴志" userId="6d16ba72-83c6-4b20-b10b-36173666a07d" providerId="ADAL" clId="{7ECFFB77-3176-4442-A95B-8853F25B23D9}" dt="2022-12-18T02:00:44.673" v="756" actId="14100"/>
        <pc:sldMkLst>
          <pc:docMk/>
          <pc:sldMk cId="3993022966" sldId="258"/>
        </pc:sldMkLst>
        <pc:spChg chg="mod">
          <ac:chgData name="松田 貴志" userId="6d16ba72-83c6-4b20-b10b-36173666a07d" providerId="ADAL" clId="{7ECFFB77-3176-4442-A95B-8853F25B23D9}" dt="2022-12-18T01:33:08.437" v="447" actId="20577"/>
          <ac:spMkLst>
            <pc:docMk/>
            <pc:sldMk cId="3993022966" sldId="258"/>
            <ac:spMk id="2" creationId="{411755EE-1716-45F0-BA9C-A3940F319951}"/>
          </ac:spMkLst>
        </pc:spChg>
        <pc:spChg chg="mod">
          <ac:chgData name="松田 貴志" userId="6d16ba72-83c6-4b20-b10b-36173666a07d" providerId="ADAL" clId="{7ECFFB77-3176-4442-A95B-8853F25B23D9}" dt="2022-12-18T01:39:42.682" v="578" actId="20577"/>
          <ac:spMkLst>
            <pc:docMk/>
            <pc:sldMk cId="3993022966" sldId="258"/>
            <ac:spMk id="11" creationId="{A41237AA-BCDE-4493-BE94-DF233CF695F9}"/>
          </ac:spMkLst>
        </pc:spChg>
        <pc:spChg chg="mod">
          <ac:chgData name="松田 貴志" userId="6d16ba72-83c6-4b20-b10b-36173666a07d" providerId="ADAL" clId="{7ECFFB77-3176-4442-A95B-8853F25B23D9}" dt="2022-12-18T00:59:23.426" v="337" actId="1035"/>
          <ac:spMkLst>
            <pc:docMk/>
            <pc:sldMk cId="3993022966" sldId="258"/>
            <ac:spMk id="17" creationId="{F388DC9D-AB48-4321-AFC4-F14C3CB374B5}"/>
          </ac:spMkLst>
        </pc:spChg>
        <pc:spChg chg="mod">
          <ac:chgData name="松田 貴志" userId="6d16ba72-83c6-4b20-b10b-36173666a07d" providerId="ADAL" clId="{7ECFFB77-3176-4442-A95B-8853F25B23D9}" dt="2022-12-18T02:00:44.673" v="756" actId="14100"/>
          <ac:spMkLst>
            <pc:docMk/>
            <pc:sldMk cId="3993022966" sldId="258"/>
            <ac:spMk id="18" creationId="{3277BAE1-40D5-46C6-8FAD-26C4BC8B01F0}"/>
          </ac:spMkLst>
        </pc:spChg>
        <pc:spChg chg="add mod">
          <ac:chgData name="松田 貴志" userId="6d16ba72-83c6-4b20-b10b-36173666a07d" providerId="ADAL" clId="{7ECFFB77-3176-4442-A95B-8853F25B23D9}" dt="2022-12-18T01:41:23.605" v="607" actId="1076"/>
          <ac:spMkLst>
            <pc:docMk/>
            <pc:sldMk cId="3993022966" sldId="258"/>
            <ac:spMk id="27" creationId="{90878EF9-04F2-4CC0-97A2-3A7E5FD647F7}"/>
          </ac:spMkLst>
        </pc:spChg>
        <pc:picChg chg="add del mod">
          <ac:chgData name="松田 貴志" userId="6d16ba72-83c6-4b20-b10b-36173666a07d" providerId="ADAL" clId="{7ECFFB77-3176-4442-A95B-8853F25B23D9}" dt="2022-12-18T00:53:22.851" v="41" actId="478"/>
          <ac:picMkLst>
            <pc:docMk/>
            <pc:sldMk cId="3993022966" sldId="258"/>
            <ac:picMk id="19" creationId="{2A2BC84D-957B-4925-B99C-59F659AC50C6}"/>
          </ac:picMkLst>
        </pc:picChg>
        <pc:picChg chg="add del mod">
          <ac:chgData name="松田 貴志" userId="6d16ba72-83c6-4b20-b10b-36173666a07d" providerId="ADAL" clId="{7ECFFB77-3176-4442-A95B-8853F25B23D9}" dt="2022-12-18T00:54:05.780" v="61" actId="478"/>
          <ac:picMkLst>
            <pc:docMk/>
            <pc:sldMk cId="3993022966" sldId="258"/>
            <ac:picMk id="21" creationId="{3C23B81E-0167-4D02-A5A4-BB726271206A}"/>
          </ac:picMkLst>
        </pc:picChg>
        <pc:picChg chg="add del mod">
          <ac:chgData name="松田 貴志" userId="6d16ba72-83c6-4b20-b10b-36173666a07d" providerId="ADAL" clId="{7ECFFB77-3176-4442-A95B-8853F25B23D9}" dt="2022-12-18T00:54:52.033" v="67" actId="478"/>
          <ac:picMkLst>
            <pc:docMk/>
            <pc:sldMk cId="3993022966" sldId="258"/>
            <ac:picMk id="22" creationId="{AEF7F8BD-A501-44BA-903C-5A49D986A2DD}"/>
          </ac:picMkLst>
        </pc:picChg>
        <pc:picChg chg="add mod">
          <ac:chgData name="松田 貴志" userId="6d16ba72-83c6-4b20-b10b-36173666a07d" providerId="ADAL" clId="{7ECFFB77-3176-4442-A95B-8853F25B23D9}" dt="2022-12-18T01:41:23.605" v="607" actId="1076"/>
          <ac:picMkLst>
            <pc:docMk/>
            <pc:sldMk cId="3993022966" sldId="258"/>
            <ac:picMk id="23" creationId="{3DBC19E4-4EA6-48B1-91F6-615B42DE47FA}"/>
          </ac:picMkLst>
        </pc:picChg>
        <pc:picChg chg="add mod">
          <ac:chgData name="松田 貴志" userId="6d16ba72-83c6-4b20-b10b-36173666a07d" providerId="ADAL" clId="{7ECFFB77-3176-4442-A95B-8853F25B23D9}" dt="2022-12-18T01:39:38.351" v="574" actId="571"/>
          <ac:picMkLst>
            <pc:docMk/>
            <pc:sldMk cId="3993022966" sldId="258"/>
            <ac:picMk id="24" creationId="{162A9587-D58A-4713-B970-54DCB0659B9D}"/>
          </ac:picMkLst>
        </pc:picChg>
        <pc:picChg chg="add mod">
          <ac:chgData name="松田 貴志" userId="6d16ba72-83c6-4b20-b10b-36173666a07d" providerId="ADAL" clId="{7ECFFB77-3176-4442-A95B-8853F25B23D9}" dt="2022-12-18T01:41:23.605" v="607" actId="1076"/>
          <ac:picMkLst>
            <pc:docMk/>
            <pc:sldMk cId="3993022966" sldId="258"/>
            <ac:picMk id="25" creationId="{F0BB4E9F-041E-4616-B1A2-A14830EAF9FE}"/>
          </ac:picMkLst>
        </pc:picChg>
        <pc:picChg chg="add del mod">
          <ac:chgData name="松田 貴志" userId="6d16ba72-83c6-4b20-b10b-36173666a07d" providerId="ADAL" clId="{7ECFFB77-3176-4442-A95B-8853F25B23D9}" dt="2022-12-18T01:39:54.212" v="581" actId="478"/>
          <ac:picMkLst>
            <pc:docMk/>
            <pc:sldMk cId="3993022966" sldId="258"/>
            <ac:picMk id="26" creationId="{9F3BF9A8-6390-48E9-B0ED-32BEE86F906A}"/>
          </ac:picMkLst>
        </pc:picChg>
        <pc:picChg chg="add mod">
          <ac:chgData name="松田 貴志" userId="6d16ba72-83c6-4b20-b10b-36173666a07d" providerId="ADAL" clId="{7ECFFB77-3176-4442-A95B-8853F25B23D9}" dt="2022-12-18T00:55:09.334" v="70" actId="14100"/>
          <ac:picMkLst>
            <pc:docMk/>
            <pc:sldMk cId="3993022966" sldId="258"/>
            <ac:picMk id="1026" creationId="{12A2E127-DDE5-4529-8ADC-D199368CFF04}"/>
          </ac:picMkLst>
        </pc:picChg>
        <pc:picChg chg="add mod">
          <ac:chgData name="松田 貴志" userId="6d16ba72-83c6-4b20-b10b-36173666a07d" providerId="ADAL" clId="{7ECFFB77-3176-4442-A95B-8853F25B23D9}" dt="2022-12-18T01:39:18.456" v="560" actId="1076"/>
          <ac:picMkLst>
            <pc:docMk/>
            <pc:sldMk cId="3993022966" sldId="258"/>
            <ac:picMk id="1028" creationId="{53B42CE3-D97D-45BA-814E-E13E8A949E2A}"/>
          </ac:picMkLst>
        </pc:picChg>
        <pc:picChg chg="add mod modCrop">
          <ac:chgData name="松田 貴志" userId="6d16ba72-83c6-4b20-b10b-36173666a07d" providerId="ADAL" clId="{7ECFFB77-3176-4442-A95B-8853F25B23D9}" dt="2022-12-18T00:55:22.803" v="73" actId="1035"/>
          <ac:picMkLst>
            <pc:docMk/>
            <pc:sldMk cId="3993022966" sldId="258"/>
            <ac:picMk id="1030" creationId="{E33D4CD9-E1C7-4401-B3D5-5931F7778ED1}"/>
          </ac:picMkLst>
        </pc:picChg>
      </pc:sldChg>
      <pc:sldChg chg="add">
        <pc:chgData name="松田 貴志" userId="6d16ba72-83c6-4b20-b10b-36173666a07d" providerId="ADAL" clId="{7ECFFB77-3176-4442-A95B-8853F25B23D9}" dt="2022-12-18T02:40:38.750" v="1062"/>
        <pc:sldMkLst>
          <pc:docMk/>
          <pc:sldMk cId="43959436" sldId="263"/>
        </pc:sldMkLst>
      </pc:sldChg>
      <pc:sldChg chg="add">
        <pc:chgData name="松田 貴志" userId="6d16ba72-83c6-4b20-b10b-36173666a07d" providerId="ADAL" clId="{7ECFFB77-3176-4442-A95B-8853F25B23D9}" dt="2022-12-18T02:40:38.750" v="1062"/>
        <pc:sldMkLst>
          <pc:docMk/>
          <pc:sldMk cId="1621716028" sldId="264"/>
        </pc:sldMkLst>
      </pc:sldChg>
      <pc:sldChg chg="add">
        <pc:chgData name="松田 貴志" userId="6d16ba72-83c6-4b20-b10b-36173666a07d" providerId="ADAL" clId="{7ECFFB77-3176-4442-A95B-8853F25B23D9}" dt="2022-12-18T02:40:38.750" v="1062"/>
        <pc:sldMkLst>
          <pc:docMk/>
          <pc:sldMk cId="3762581824" sldId="265"/>
        </pc:sldMkLst>
      </pc:sldChg>
      <pc:sldChg chg="modSp mod">
        <pc:chgData name="松田 貴志" userId="6d16ba72-83c6-4b20-b10b-36173666a07d" providerId="ADAL" clId="{7ECFFB77-3176-4442-A95B-8853F25B23D9}" dt="2022-12-18T01:11:05.402" v="379" actId="20577"/>
        <pc:sldMkLst>
          <pc:docMk/>
          <pc:sldMk cId="1306780395" sldId="429"/>
        </pc:sldMkLst>
        <pc:spChg chg="mod">
          <ac:chgData name="松田 貴志" userId="6d16ba72-83c6-4b20-b10b-36173666a07d" providerId="ADAL" clId="{7ECFFB77-3176-4442-A95B-8853F25B23D9}" dt="2022-12-18T01:11:05.402" v="379" actId="20577"/>
          <ac:spMkLst>
            <pc:docMk/>
            <pc:sldMk cId="1306780395" sldId="429"/>
            <ac:spMk id="3" creationId="{00000000-0000-0000-0000-000000000000}"/>
          </ac:spMkLst>
        </pc:spChg>
      </pc:sldChg>
      <pc:sldChg chg="modSp mod">
        <pc:chgData name="松田 貴志" userId="6d16ba72-83c6-4b20-b10b-36173666a07d" providerId="ADAL" clId="{7ECFFB77-3176-4442-A95B-8853F25B23D9}" dt="2022-12-18T02:12:33.683" v="995" actId="20577"/>
        <pc:sldMkLst>
          <pc:docMk/>
          <pc:sldMk cId="63068157" sldId="432"/>
        </pc:sldMkLst>
        <pc:spChg chg="mod">
          <ac:chgData name="松田 貴志" userId="6d16ba72-83c6-4b20-b10b-36173666a07d" providerId="ADAL" clId="{7ECFFB77-3176-4442-A95B-8853F25B23D9}" dt="2022-12-18T02:12:33.683" v="995" actId="20577"/>
          <ac:spMkLst>
            <pc:docMk/>
            <pc:sldMk cId="63068157" sldId="432"/>
            <ac:spMk id="3" creationId="{00000000-0000-0000-0000-000000000000}"/>
          </ac:spMkLst>
        </pc:spChg>
      </pc:sldChg>
      <pc:sldChg chg="addSp modSp mod modAnim">
        <pc:chgData name="松田 貴志" userId="6d16ba72-83c6-4b20-b10b-36173666a07d" providerId="ADAL" clId="{7ECFFB77-3176-4442-A95B-8853F25B23D9}" dt="2022-12-18T01:59:53.391" v="723"/>
        <pc:sldMkLst>
          <pc:docMk/>
          <pc:sldMk cId="17942562" sldId="435"/>
        </pc:sldMkLst>
        <pc:spChg chg="mod">
          <ac:chgData name="松田 貴志" userId="6d16ba72-83c6-4b20-b10b-36173666a07d" providerId="ADAL" clId="{7ECFFB77-3176-4442-A95B-8853F25B23D9}" dt="2022-12-18T01:57:26.838" v="627" actId="1076"/>
          <ac:spMkLst>
            <pc:docMk/>
            <pc:sldMk cId="17942562" sldId="435"/>
            <ac:spMk id="3" creationId="{00000000-0000-0000-0000-000000000000}"/>
          </ac:spMkLst>
        </pc:spChg>
        <pc:spChg chg="add mod">
          <ac:chgData name="松田 貴志" userId="6d16ba72-83c6-4b20-b10b-36173666a07d" providerId="ADAL" clId="{7ECFFB77-3176-4442-A95B-8853F25B23D9}" dt="2022-12-18T01:58:19.947" v="698" actId="20577"/>
          <ac:spMkLst>
            <pc:docMk/>
            <pc:sldMk cId="17942562" sldId="435"/>
            <ac:spMk id="7" creationId="{79B5FBE4-25EA-4A97-B18D-213B8ABE9C06}"/>
          </ac:spMkLst>
        </pc:spChg>
      </pc:sldChg>
      <pc:sldChg chg="modSp add mod">
        <pc:chgData name="松田 貴志" userId="6d16ba72-83c6-4b20-b10b-36173666a07d" providerId="ADAL" clId="{7ECFFB77-3176-4442-A95B-8853F25B23D9}" dt="2022-12-18T02:24:50.854" v="1061" actId="20577"/>
        <pc:sldMkLst>
          <pc:docMk/>
          <pc:sldMk cId="4128745240" sldId="436"/>
        </pc:sldMkLst>
        <pc:spChg chg="mod">
          <ac:chgData name="松田 貴志" userId="6d16ba72-83c6-4b20-b10b-36173666a07d" providerId="ADAL" clId="{7ECFFB77-3176-4442-A95B-8853F25B23D9}" dt="2022-12-18T02:24:50.854" v="1061" actId="20577"/>
          <ac:spMkLst>
            <pc:docMk/>
            <pc:sldMk cId="4128745240" sldId="436"/>
            <ac:spMk id="96" creationId="{8DA65413-5D1D-40AF-9A8E-13378FF551E5}"/>
          </ac:spMkLst>
        </pc:spChg>
      </pc:sldChg>
      <pc:sldChg chg="addSp delSp modSp add del mod">
        <pc:chgData name="松田 貴志" userId="6d16ba72-83c6-4b20-b10b-36173666a07d" providerId="ADAL" clId="{7ECFFB77-3176-4442-A95B-8853F25B23D9}" dt="2022-12-18T02:42:46.890" v="1100" actId="20577"/>
        <pc:sldMkLst>
          <pc:docMk/>
          <pc:sldMk cId="1218499120" sldId="437"/>
        </pc:sldMkLst>
        <pc:spChg chg="mod">
          <ac:chgData name="松田 貴志" userId="6d16ba72-83c6-4b20-b10b-36173666a07d" providerId="ADAL" clId="{7ECFFB77-3176-4442-A95B-8853F25B23D9}" dt="2022-12-18T02:42:46.890" v="1100" actId="20577"/>
          <ac:spMkLst>
            <pc:docMk/>
            <pc:sldMk cId="1218499120" sldId="437"/>
            <ac:spMk id="2" creationId="{00000000-0000-0000-0000-000000000000}"/>
          </ac:spMkLst>
        </pc:spChg>
        <pc:spChg chg="del mod">
          <ac:chgData name="松田 貴志" userId="6d16ba72-83c6-4b20-b10b-36173666a07d" providerId="ADAL" clId="{7ECFFB77-3176-4442-A95B-8853F25B23D9}" dt="2022-12-18T02:11:12.172" v="895" actId="478"/>
          <ac:spMkLst>
            <pc:docMk/>
            <pc:sldMk cId="1218499120" sldId="437"/>
            <ac:spMk id="3" creationId="{00000000-0000-0000-0000-000000000000}"/>
          </ac:spMkLst>
        </pc:spChg>
        <pc:spChg chg="add del mod">
          <ac:chgData name="松田 貴志" userId="6d16ba72-83c6-4b20-b10b-36173666a07d" providerId="ADAL" clId="{7ECFFB77-3176-4442-A95B-8853F25B23D9}" dt="2022-12-18T02:11:14.137" v="896" actId="478"/>
          <ac:spMkLst>
            <pc:docMk/>
            <pc:sldMk cId="1218499120" sldId="437"/>
            <ac:spMk id="8" creationId="{3689CAD5-DAF6-4FB5-BEF0-4FA61F215BBA}"/>
          </ac:spMkLst>
        </pc:spChg>
        <pc:picChg chg="del">
          <ac:chgData name="松田 貴志" userId="6d16ba72-83c6-4b20-b10b-36173666a07d" providerId="ADAL" clId="{7ECFFB77-3176-4442-A95B-8853F25B23D9}" dt="2022-12-18T02:11:21.535" v="897" actId="478"/>
          <ac:picMkLst>
            <pc:docMk/>
            <pc:sldMk cId="1218499120" sldId="437"/>
            <ac:picMk id="4" creationId="{B94C2B28-2ED4-437F-A2F2-317047634FDF}"/>
          </ac:picMkLst>
        </pc:picChg>
        <pc:picChg chg="del">
          <ac:chgData name="松田 貴志" userId="6d16ba72-83c6-4b20-b10b-36173666a07d" providerId="ADAL" clId="{7ECFFB77-3176-4442-A95B-8853F25B23D9}" dt="2022-12-18T02:11:21.535" v="897" actId="478"/>
          <ac:picMkLst>
            <pc:docMk/>
            <pc:sldMk cId="1218499120" sldId="437"/>
            <ac:picMk id="5" creationId="{A4ACDC9A-066A-456E-B364-EF9B0FDE0531}"/>
          </ac:picMkLst>
        </pc:picChg>
        <pc:picChg chg="del">
          <ac:chgData name="松田 貴志" userId="6d16ba72-83c6-4b20-b10b-36173666a07d" providerId="ADAL" clId="{7ECFFB77-3176-4442-A95B-8853F25B23D9}" dt="2022-12-18T02:11:21.535" v="897" actId="478"/>
          <ac:picMkLst>
            <pc:docMk/>
            <pc:sldMk cId="1218499120" sldId="437"/>
            <ac:picMk id="6" creationId="{3D3EA488-8BE1-4D17-B721-AEB8014EC601}"/>
          </ac:picMkLst>
        </pc:picChg>
        <pc:picChg chg="add del mod">
          <ac:chgData name="松田 貴志" userId="6d16ba72-83c6-4b20-b10b-36173666a07d" providerId="ADAL" clId="{7ECFFB77-3176-4442-A95B-8853F25B23D9}" dt="2022-12-18T02:41:36.847" v="1066"/>
          <ac:picMkLst>
            <pc:docMk/>
            <pc:sldMk cId="1218499120" sldId="437"/>
            <ac:picMk id="9" creationId="{4EF73932-A5CE-4870-BDBC-3372E25CC23E}"/>
          </ac:picMkLst>
        </pc:picChg>
        <pc:picChg chg="add mod">
          <ac:chgData name="松田 貴志" userId="6d16ba72-83c6-4b20-b10b-36173666a07d" providerId="ADAL" clId="{7ECFFB77-3176-4442-A95B-8853F25B23D9}" dt="2022-12-18T02:42:36.070" v="1072" actId="1076"/>
          <ac:picMkLst>
            <pc:docMk/>
            <pc:sldMk cId="1218499120" sldId="437"/>
            <ac:picMk id="10" creationId="{D92B0631-8113-4E94-9F0D-B5BCDB71FFF1}"/>
          </ac:picMkLst>
        </pc:picChg>
        <pc:picChg chg="add mod">
          <ac:chgData name="松田 貴志" userId="6d16ba72-83c6-4b20-b10b-36173666a07d" providerId="ADAL" clId="{7ECFFB77-3176-4442-A95B-8853F25B23D9}" dt="2022-12-18T02:42:36.070" v="1072" actId="1076"/>
          <ac:picMkLst>
            <pc:docMk/>
            <pc:sldMk cId="1218499120" sldId="437"/>
            <ac:picMk id="11" creationId="{FE117C0C-5DC4-442D-97DE-9AF87A5A75A3}"/>
          </ac:picMkLst>
        </pc:picChg>
      </pc:sldChg>
      <pc:sldChg chg="modSp add del mod">
        <pc:chgData name="松田 貴志" userId="6d16ba72-83c6-4b20-b10b-36173666a07d" providerId="ADAL" clId="{7ECFFB77-3176-4442-A95B-8853F25B23D9}" dt="2022-12-18T02:42:57.772" v="1102" actId="2696"/>
        <pc:sldMkLst>
          <pc:docMk/>
          <pc:sldMk cId="2428148752" sldId="438"/>
        </pc:sldMkLst>
        <pc:spChg chg="mod">
          <ac:chgData name="松田 貴志" userId="6d16ba72-83c6-4b20-b10b-36173666a07d" providerId="ADAL" clId="{7ECFFB77-3176-4442-A95B-8853F25B23D9}" dt="2022-12-18T02:13:32.738" v="1014" actId="20577"/>
          <ac:spMkLst>
            <pc:docMk/>
            <pc:sldMk cId="2428148752" sldId="438"/>
            <ac:spMk id="2" creationId="{00000000-0000-0000-0000-000000000000}"/>
          </ac:spMkLst>
        </pc:spChg>
      </pc:sldChg>
      <pc:sldChg chg="modSp add del mod">
        <pc:chgData name="松田 貴志" userId="6d16ba72-83c6-4b20-b10b-36173666a07d" providerId="ADAL" clId="{7ECFFB77-3176-4442-A95B-8853F25B23D9}" dt="2022-12-18T02:42:57.772" v="1102" actId="2696"/>
        <pc:sldMkLst>
          <pc:docMk/>
          <pc:sldMk cId="1614879176" sldId="439"/>
        </pc:sldMkLst>
        <pc:spChg chg="mod">
          <ac:chgData name="松田 貴志" userId="6d16ba72-83c6-4b20-b10b-36173666a07d" providerId="ADAL" clId="{7ECFFB77-3176-4442-A95B-8853F25B23D9}" dt="2022-12-18T02:14:10.090" v="1048" actId="20577"/>
          <ac:spMkLst>
            <pc:docMk/>
            <pc:sldMk cId="1614879176" sldId="439"/>
            <ac:spMk id="2" creationId="{00000000-0000-0000-0000-000000000000}"/>
          </ac:spMkLst>
        </pc:spChg>
      </pc:sldChg>
      <pc:sldChg chg="addSp delSp modSp add mod">
        <pc:chgData name="松田 貴志" userId="6d16ba72-83c6-4b20-b10b-36173666a07d" providerId="ADAL" clId="{7ECFFB77-3176-4442-A95B-8853F25B23D9}" dt="2022-12-18T02:47:45.489" v="1128" actId="1076"/>
        <pc:sldMkLst>
          <pc:docMk/>
          <pc:sldMk cId="2674039976" sldId="440"/>
        </pc:sldMkLst>
        <pc:picChg chg="add mod">
          <ac:chgData name="松田 貴志" userId="6d16ba72-83c6-4b20-b10b-36173666a07d" providerId="ADAL" clId="{7ECFFB77-3176-4442-A95B-8853F25B23D9}" dt="2022-12-18T02:47:45.489" v="1128" actId="1076"/>
          <ac:picMkLst>
            <pc:docMk/>
            <pc:sldMk cId="2674039976" sldId="440"/>
            <ac:picMk id="3" creationId="{A630F39D-8581-4D4D-AA43-AB6CEF421A27}"/>
          </ac:picMkLst>
        </pc:picChg>
        <pc:picChg chg="add mod">
          <ac:chgData name="松田 貴志" userId="6d16ba72-83c6-4b20-b10b-36173666a07d" providerId="ADAL" clId="{7ECFFB77-3176-4442-A95B-8853F25B23D9}" dt="2022-12-18T02:47:45.489" v="1128" actId="1076"/>
          <ac:picMkLst>
            <pc:docMk/>
            <pc:sldMk cId="2674039976" sldId="440"/>
            <ac:picMk id="4" creationId="{CD809639-5A0E-4A9A-AF13-F453C71E5BBA}"/>
          </ac:picMkLst>
        </pc:picChg>
        <pc:picChg chg="del">
          <ac:chgData name="松田 貴志" userId="6d16ba72-83c6-4b20-b10b-36173666a07d" providerId="ADAL" clId="{7ECFFB77-3176-4442-A95B-8853F25B23D9}" dt="2022-12-18T02:43:02.896" v="1103" actId="478"/>
          <ac:picMkLst>
            <pc:docMk/>
            <pc:sldMk cId="2674039976" sldId="440"/>
            <ac:picMk id="10" creationId="{D92B0631-8113-4E94-9F0D-B5BCDB71FFF1}"/>
          </ac:picMkLst>
        </pc:picChg>
        <pc:picChg chg="del">
          <ac:chgData name="松田 貴志" userId="6d16ba72-83c6-4b20-b10b-36173666a07d" providerId="ADAL" clId="{7ECFFB77-3176-4442-A95B-8853F25B23D9}" dt="2022-12-18T02:43:02.896" v="1103" actId="478"/>
          <ac:picMkLst>
            <pc:docMk/>
            <pc:sldMk cId="2674039976" sldId="440"/>
            <ac:picMk id="11" creationId="{FE117C0C-5DC4-442D-97DE-9AF87A5A75A3}"/>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jpeg>
</file>

<file path=ppt/media/image33.jpeg>
</file>

<file path=ppt/media/image34.png>
</file>

<file path=ppt/media/image35.png>
</file>

<file path=ppt/media/image36.jpe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70FA6F-20E2-AA4D-B243-ABF2A941D834}" type="datetimeFigureOut">
              <a:rPr kumimoji="1" lang="ja-JP" altLang="en-US" smtClean="0"/>
              <a:t>2022/12/18</a:t>
            </a:fld>
            <a:endParaRPr kumimoji="1" lang="ja-JP" altLang="en-US"/>
          </a:p>
        </p:txBody>
      </p:sp>
      <p:sp>
        <p:nvSpPr>
          <p:cNvPr id="4" name="スライド イメージ プレースホルダー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535323-2CB1-CC4F-9C14-B6A2B8DDB420}" type="slidenum">
              <a:rPr kumimoji="1" lang="ja-JP" altLang="en-US" smtClean="0"/>
              <a:t>‹#›</a:t>
            </a:fld>
            <a:endParaRPr kumimoji="1" lang="ja-JP" altLang="en-US"/>
          </a:p>
        </p:txBody>
      </p:sp>
    </p:spTree>
    <p:extLst>
      <p:ext uri="{BB962C8B-B14F-4D97-AF65-F5344CB8AC3E}">
        <p14:creationId xmlns:p14="http://schemas.microsoft.com/office/powerpoint/2010/main" val="128985687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CF535323-2CB1-CC4F-9C14-B6A2B8DDB420}" type="slidenum">
              <a:rPr kumimoji="1" lang="ja-JP" altLang="en-US" smtClean="0"/>
              <a:t>1</a:t>
            </a:fld>
            <a:endParaRPr kumimoji="1" lang="ja-JP" altLang="en-US"/>
          </a:p>
        </p:txBody>
      </p:sp>
    </p:spTree>
    <p:extLst>
      <p:ext uri="{BB962C8B-B14F-4D97-AF65-F5344CB8AC3E}">
        <p14:creationId xmlns:p14="http://schemas.microsoft.com/office/powerpoint/2010/main" val="570912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3007651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3384315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18817853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3889025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3111437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福井県福井市の会社のナチュラルスタイル様がシステム開発を担当されています</a:t>
            </a:r>
          </a:p>
        </p:txBody>
      </p:sp>
      <p:sp>
        <p:nvSpPr>
          <p:cNvPr id="4" name="スライド番号プレースホルダー 3"/>
          <p:cNvSpPr>
            <a:spLocks noGrp="1"/>
          </p:cNvSpPr>
          <p:nvPr>
            <p:ph type="sldNum" sz="quarter" idx="5"/>
          </p:nvPr>
        </p:nvSpPr>
        <p:spPr/>
        <p:txBody>
          <a:bodyPr/>
          <a:lstStyle/>
          <a:p>
            <a:fld id="{CF535323-2CB1-CC4F-9C14-B6A2B8DDB420}" type="slidenum">
              <a:rPr kumimoji="1" lang="ja-JP" altLang="en-US" smtClean="0"/>
              <a:t>16</a:t>
            </a:fld>
            <a:endParaRPr kumimoji="1" lang="ja-JP" altLang="en-US"/>
          </a:p>
        </p:txBody>
      </p:sp>
    </p:spTree>
    <p:extLst>
      <p:ext uri="{BB962C8B-B14F-4D97-AF65-F5344CB8AC3E}">
        <p14:creationId xmlns:p14="http://schemas.microsoft.com/office/powerpoint/2010/main" val="14859951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pic>
        <p:nvPicPr>
          <p:cNvPr id="12" name="図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906000" cy="6859904"/>
          </a:xfrm>
          <a:prstGeom prst="rect">
            <a:avLst/>
          </a:prstGeom>
        </p:spPr>
      </p:pic>
      <p:sp>
        <p:nvSpPr>
          <p:cNvPr id="2" name="Title 1"/>
          <p:cNvSpPr>
            <a:spLocks noGrp="1"/>
          </p:cNvSpPr>
          <p:nvPr>
            <p:ph type="ctrTitle" hasCustomPrompt="1"/>
          </p:nvPr>
        </p:nvSpPr>
        <p:spPr>
          <a:xfrm>
            <a:off x="914747" y="991851"/>
            <a:ext cx="7829195" cy="2244963"/>
          </a:xfrm>
        </p:spPr>
        <p:txBody>
          <a:bodyPr anchor="b">
            <a:normAutofit/>
          </a:bodyPr>
          <a:lstStyle>
            <a:lvl1pPr algn="ctr">
              <a:defRPr sz="4800">
                <a:solidFill>
                  <a:srgbClr val="EA5572"/>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マスタータイトルの</a:t>
            </a:r>
            <a:br>
              <a:rPr lang="en-US" altLang="ja-JP" dirty="0"/>
            </a:br>
            <a:r>
              <a:rPr lang="ja-JP" altLang="en-US" dirty="0"/>
              <a:t>書式設定</a:t>
            </a:r>
            <a:endParaRPr lang="en-US" dirty="0"/>
          </a:p>
        </p:txBody>
      </p:sp>
      <p:sp>
        <p:nvSpPr>
          <p:cNvPr id="3" name="Subtitle 2"/>
          <p:cNvSpPr>
            <a:spLocks noGrp="1"/>
          </p:cNvSpPr>
          <p:nvPr>
            <p:ph type="subTitle" idx="1"/>
          </p:nvPr>
        </p:nvSpPr>
        <p:spPr>
          <a:xfrm>
            <a:off x="914747" y="3569671"/>
            <a:ext cx="7829195" cy="864764"/>
          </a:xfrm>
        </p:spPr>
        <p:txBody>
          <a:bodyPr/>
          <a:lstStyle>
            <a:lvl1pPr marL="0" indent="0" algn="ctr">
              <a:buNone/>
              <a:defRPr sz="2400">
                <a:solidFill>
                  <a:srgbClr val="838689"/>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3244" y="5830156"/>
            <a:ext cx="2063312" cy="365125"/>
          </a:xfrm>
        </p:spPr>
        <p:txBody>
          <a:bodyPr anchor="ctr" anchorCtr="0"/>
          <a:lstStyle>
            <a:lvl1pPr>
              <a:defRPr>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fld id="{A9C36735-C0FE-3E4F-A0CD-A2B1E0BBD292}" type="datetime1">
              <a:rPr lang="ja-JP" altLang="en-US" smtClean="0"/>
              <a:t>2022/12/18</a:t>
            </a:fld>
            <a:endParaRPr lang="ja-JP" altLang="en-US" dirty="0"/>
          </a:p>
        </p:txBody>
      </p:sp>
      <p:sp>
        <p:nvSpPr>
          <p:cNvPr id="5" name="Footer Placeholder 4"/>
          <p:cNvSpPr>
            <a:spLocks noGrp="1"/>
          </p:cNvSpPr>
          <p:nvPr>
            <p:ph type="ftr" sz="quarter" idx="11"/>
          </p:nvPr>
        </p:nvSpPr>
        <p:spPr>
          <a:xfrm>
            <a:off x="3264363" y="6515722"/>
            <a:ext cx="3343275" cy="274324"/>
          </a:xfrm>
        </p:spPr>
        <p:txBody>
          <a:bodyPr/>
          <a:lstStyle>
            <a:lvl1pPr algn="ctr">
              <a:defRPr sz="800">
                <a:solidFill>
                  <a:schemeClr val="bg1"/>
                </a:solidFill>
              </a:defRPr>
            </a:lvl1pPr>
          </a:lstStyle>
          <a:p>
            <a:r>
              <a:rPr lang="en-US" altLang="ja-JP"/>
              <a:t>©SAKURA internet Inc.</a:t>
            </a:r>
            <a:endParaRPr lang="ja-JP" altLang="en-US" dirty="0"/>
          </a:p>
        </p:txBody>
      </p:sp>
      <p:sp>
        <p:nvSpPr>
          <p:cNvPr id="14" name="テキスト ボックス 13"/>
          <p:cNvSpPr txBox="1"/>
          <p:nvPr userDrawn="1"/>
        </p:nvSpPr>
        <p:spPr>
          <a:xfrm>
            <a:off x="7514129" y="5728845"/>
            <a:ext cx="1982549" cy="369332"/>
          </a:xfrm>
          <a:prstGeom prst="rect">
            <a:avLst/>
          </a:prstGeom>
          <a:noFill/>
        </p:spPr>
        <p:txBody>
          <a:bodyPr wrap="square" rtlCol="0">
            <a:spAutoFit/>
          </a:bodyPr>
          <a:lstStyle/>
          <a:p>
            <a:endParaRPr kumimoji="1" lang="ja-JP" altLang="en-US">
              <a:solidFill>
                <a:srgbClr val="E46D81"/>
              </a:solidFill>
            </a:endParaRPr>
          </a:p>
        </p:txBody>
      </p:sp>
      <p:sp>
        <p:nvSpPr>
          <p:cNvPr id="28" name="テキスト プレースホルダー 27"/>
          <p:cNvSpPr>
            <a:spLocks noGrp="1"/>
          </p:cNvSpPr>
          <p:nvPr>
            <p:ph type="body" sz="quarter" idx="13" hasCustomPrompt="1"/>
          </p:nvPr>
        </p:nvSpPr>
        <p:spPr>
          <a:xfrm>
            <a:off x="5267915" y="5825949"/>
            <a:ext cx="2039192" cy="369331"/>
          </a:xfrm>
        </p:spPr>
        <p:txBody>
          <a:bodyPr anchor="ctr" anchorCtr="0">
            <a:normAutofit/>
          </a:bodyPr>
          <a:lstStyle>
            <a:lvl1pPr>
              <a:defRPr sz="120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dirty="0"/>
              <a:t>所属部署</a:t>
            </a:r>
          </a:p>
        </p:txBody>
      </p:sp>
      <p:sp>
        <p:nvSpPr>
          <p:cNvPr id="30" name="テキスト プレースホルダー 29"/>
          <p:cNvSpPr>
            <a:spLocks noGrp="1"/>
          </p:cNvSpPr>
          <p:nvPr>
            <p:ph type="body" sz="quarter" idx="14" hasCustomPrompt="1"/>
          </p:nvPr>
        </p:nvSpPr>
        <p:spPr>
          <a:xfrm>
            <a:off x="7638881" y="5825949"/>
            <a:ext cx="1974456" cy="369331"/>
          </a:xfrm>
        </p:spPr>
        <p:txBody>
          <a:bodyPr anchor="ctr" anchorCtr="0">
            <a:normAutofit/>
          </a:bodyPr>
          <a:lstStyle>
            <a:lvl1pPr>
              <a:defRPr sz="120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dirty="0"/>
              <a:t>名前</a:t>
            </a:r>
          </a:p>
        </p:txBody>
      </p:sp>
      <p:sp>
        <p:nvSpPr>
          <p:cNvPr id="24" name="テキスト プレースホルダー 23"/>
          <p:cNvSpPr>
            <a:spLocks noGrp="1"/>
          </p:cNvSpPr>
          <p:nvPr>
            <p:ph type="body" sz="quarter" idx="12" hasCustomPrompt="1"/>
          </p:nvPr>
        </p:nvSpPr>
        <p:spPr>
          <a:xfrm>
            <a:off x="2972299" y="5826391"/>
            <a:ext cx="2088594" cy="368889"/>
          </a:xfrm>
        </p:spPr>
        <p:txBody>
          <a:bodyPr anchor="ctr" anchorCtr="0">
            <a:normAutofit/>
          </a:bodyPr>
          <a:lstStyle>
            <a:lvl1pPr>
              <a:defRPr sz="120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dirty="0"/>
              <a:t>会社名</a:t>
            </a:r>
          </a:p>
        </p:txBody>
      </p:sp>
      <p:cxnSp>
        <p:nvCxnSpPr>
          <p:cNvPr id="7" name="直線コネクタ 6"/>
          <p:cNvCxnSpPr/>
          <p:nvPr userDrawn="1"/>
        </p:nvCxnSpPr>
        <p:spPr>
          <a:xfrm>
            <a:off x="479685" y="3403241"/>
            <a:ext cx="9141147" cy="0"/>
          </a:xfrm>
          <a:prstGeom prst="line">
            <a:avLst/>
          </a:prstGeom>
          <a:ln w="12700">
            <a:solidFill>
              <a:srgbClr val="838689"/>
            </a:solidFill>
          </a:ln>
        </p:spPr>
        <p:style>
          <a:lnRef idx="1">
            <a:schemeClr val="accent1"/>
          </a:lnRef>
          <a:fillRef idx="0">
            <a:schemeClr val="accent1"/>
          </a:fillRef>
          <a:effectRef idx="0">
            <a:schemeClr val="accent1"/>
          </a:effectRef>
          <a:fontRef idx="minor">
            <a:schemeClr val="tx1"/>
          </a:fontRef>
        </p:style>
      </p:cxnSp>
      <p:sp>
        <p:nvSpPr>
          <p:cNvPr id="11" name="正方形/長方形 10"/>
          <p:cNvSpPr/>
          <p:nvPr userDrawn="1"/>
        </p:nvSpPr>
        <p:spPr>
          <a:xfrm>
            <a:off x="2795666" y="5426439"/>
            <a:ext cx="2360950" cy="1019331"/>
          </a:xfrm>
          <a:prstGeom prst="rect">
            <a:avLst/>
          </a:prstGeom>
          <a:solidFill>
            <a:srgbClr val="838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69188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D5D90FC-6077-274C-A1E9-52EF83B9E4BA}" type="datetime1">
              <a:rPr kumimoji="1" lang="ja-JP" altLang="en-US" smtClean="0"/>
              <a:t>2022/12/18</a:t>
            </a:fld>
            <a:endParaRPr kumimoji="1" lang="ja-JP" altLang="en-US"/>
          </a:p>
        </p:txBody>
      </p:sp>
      <p:sp>
        <p:nvSpPr>
          <p:cNvPr id="5" name="Footer Placeholder 4"/>
          <p:cNvSpPr>
            <a:spLocks noGrp="1"/>
          </p:cNvSpPr>
          <p:nvPr>
            <p:ph type="ftr" sz="quarter" idx="11"/>
          </p:nvPr>
        </p:nvSpPr>
        <p:spPr/>
        <p:txBody>
          <a:bodyPr/>
          <a:lstStyle/>
          <a:p>
            <a:r>
              <a:rPr kumimoji="1" lang="en-US" altLang="ja-JP"/>
              <a:t>©SAKURA internet Inc.</a:t>
            </a:r>
            <a:endParaRPr kumimoji="1" lang="ja-JP" altLang="en-US"/>
          </a:p>
        </p:txBody>
      </p:sp>
      <p:sp>
        <p:nvSpPr>
          <p:cNvPr id="6" name="Slide Number Placeholder 5"/>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2040442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E6E7C7-B922-4843-BF0E-FFD979F97064}" type="datetime1">
              <a:rPr kumimoji="1" lang="ja-JP" altLang="en-US" smtClean="0"/>
              <a:t>2022/12/18</a:t>
            </a:fld>
            <a:endParaRPr kumimoji="1" lang="ja-JP" altLang="en-US"/>
          </a:p>
        </p:txBody>
      </p:sp>
      <p:sp>
        <p:nvSpPr>
          <p:cNvPr id="5" name="Footer Placeholder 4"/>
          <p:cNvSpPr>
            <a:spLocks noGrp="1"/>
          </p:cNvSpPr>
          <p:nvPr>
            <p:ph type="ftr" sz="quarter" idx="11"/>
          </p:nvPr>
        </p:nvSpPr>
        <p:spPr/>
        <p:txBody>
          <a:bodyPr/>
          <a:lstStyle/>
          <a:p>
            <a:r>
              <a:rPr kumimoji="1" lang="en-US" altLang="ja-JP"/>
              <a:t>©SAKURA internet Inc.</a:t>
            </a:r>
            <a:endParaRPr kumimoji="1" lang="ja-JP" altLang="en-US"/>
          </a:p>
        </p:txBody>
      </p:sp>
      <p:sp>
        <p:nvSpPr>
          <p:cNvPr id="6" name="Slide Number Placeholder 5"/>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546889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タイトル（大）">
    <p:spTree>
      <p:nvGrpSpPr>
        <p:cNvPr id="1" name=""/>
        <p:cNvGrpSpPr/>
        <p:nvPr/>
      </p:nvGrpSpPr>
      <p:grpSpPr>
        <a:xfrm>
          <a:off x="0" y="0"/>
          <a:ext cx="0" cy="0"/>
          <a:chOff x="0" y="0"/>
          <a:chExt cx="0" cy="0"/>
        </a:xfrm>
      </p:grpSpPr>
      <p:sp>
        <p:nvSpPr>
          <p:cNvPr id="11" name="タイトル 1">
            <a:extLst>
              <a:ext uri="{FF2B5EF4-FFF2-40B4-BE49-F238E27FC236}">
                <a16:creationId xmlns:a16="http://schemas.microsoft.com/office/drawing/2014/main" id="{4FCD41FD-D407-4648-AF92-D9F38EB774B1}"/>
              </a:ext>
            </a:extLst>
          </p:cNvPr>
          <p:cNvSpPr>
            <a:spLocks noGrp="1"/>
          </p:cNvSpPr>
          <p:nvPr>
            <p:ph type="ctrTitle"/>
          </p:nvPr>
        </p:nvSpPr>
        <p:spPr>
          <a:xfrm>
            <a:off x="491463" y="1122363"/>
            <a:ext cx="8923075" cy="2387600"/>
          </a:xfrm>
        </p:spPr>
        <p:txBody>
          <a:bodyPr anchor="b" anchorCtr="1">
            <a:normAutofit/>
          </a:bodyPr>
          <a:lstStyle>
            <a:lvl1pPr>
              <a:defRPr sz="6095">
                <a:latin typeface="+mn-ea"/>
                <a:ea typeface="+mn-ea"/>
              </a:defRPr>
            </a:lvl1pPr>
          </a:lstStyle>
          <a:p>
            <a:endParaRPr kumimoji="1" lang="ja-JP" altLang="en-US" sz="6095" dirty="0">
              <a:solidFill>
                <a:schemeClr val="bg1"/>
              </a:solidFill>
              <a:latin typeface="Haru TP R" panose="020B0500040000000000" pitchFamily="34" charset="-128"/>
              <a:ea typeface="Haru TP R" panose="020B0500040000000000" pitchFamily="34" charset="-128"/>
            </a:endParaRPr>
          </a:p>
        </p:txBody>
      </p:sp>
      <p:sp>
        <p:nvSpPr>
          <p:cNvPr id="12" name="字幕 2">
            <a:extLst>
              <a:ext uri="{FF2B5EF4-FFF2-40B4-BE49-F238E27FC236}">
                <a16:creationId xmlns:a16="http://schemas.microsoft.com/office/drawing/2014/main" id="{8465413E-E893-DE4A-A2C6-4EC88467D2C9}"/>
              </a:ext>
            </a:extLst>
          </p:cNvPr>
          <p:cNvSpPr>
            <a:spLocks noGrp="1"/>
          </p:cNvSpPr>
          <p:nvPr>
            <p:ph type="subTitle" idx="1"/>
          </p:nvPr>
        </p:nvSpPr>
        <p:spPr>
          <a:xfrm>
            <a:off x="491463" y="3693478"/>
            <a:ext cx="8923075" cy="1655762"/>
          </a:xfrm>
        </p:spPr>
        <p:txBody>
          <a:bodyPr anchor="t" anchorCtr="1">
            <a:normAutofit/>
          </a:bodyPr>
          <a:lstStyle>
            <a:lvl1pPr marL="0" indent="0">
              <a:buNone/>
              <a:defRPr>
                <a:solidFill>
                  <a:schemeClr val="bg1"/>
                </a:solidFill>
                <a:latin typeface="+mn-ea"/>
                <a:ea typeface="+mn-ea"/>
              </a:defRPr>
            </a:lvl1pPr>
          </a:lstStyle>
          <a:p>
            <a:endParaRPr kumimoji="1" lang="ja-JP" altLang="en-US" sz="2032" dirty="0">
              <a:solidFill>
                <a:schemeClr val="bg1"/>
              </a:solidFill>
              <a:latin typeface="Haru TP R" panose="020B0500040000000000" pitchFamily="34" charset="-128"/>
              <a:ea typeface="Haru TP R" panose="020B0500040000000000" pitchFamily="34" charset="-128"/>
            </a:endParaRPr>
          </a:p>
        </p:txBody>
      </p:sp>
      <p:pic>
        <p:nvPicPr>
          <p:cNvPr id="14" name="図 13">
            <a:extLst>
              <a:ext uri="{FF2B5EF4-FFF2-40B4-BE49-F238E27FC236}">
                <a16:creationId xmlns:a16="http://schemas.microsoft.com/office/drawing/2014/main" id="{9E609B3A-7660-D945-B2B5-12FE2816A389}"/>
              </a:ext>
            </a:extLst>
          </p:cNvPr>
          <p:cNvPicPr>
            <a:picLocks noChangeAspect="1"/>
          </p:cNvPicPr>
          <p:nvPr userDrawn="1"/>
        </p:nvPicPr>
        <p:blipFill>
          <a:blip r:embed="rId2"/>
          <a:stretch>
            <a:fillRect/>
          </a:stretch>
        </p:blipFill>
        <p:spPr>
          <a:xfrm>
            <a:off x="4128351" y="5725284"/>
            <a:ext cx="1680592" cy="361950"/>
          </a:xfrm>
          <a:prstGeom prst="rect">
            <a:avLst/>
          </a:prstGeom>
        </p:spPr>
      </p:pic>
    </p:spTree>
    <p:extLst>
      <p:ext uri="{BB962C8B-B14F-4D97-AF65-F5344CB8AC3E}">
        <p14:creationId xmlns:p14="http://schemas.microsoft.com/office/powerpoint/2010/main" val="2922092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タイトル（標準）">
    <p:spTree>
      <p:nvGrpSpPr>
        <p:cNvPr id="1" name=""/>
        <p:cNvGrpSpPr/>
        <p:nvPr/>
      </p:nvGrpSpPr>
      <p:grpSpPr>
        <a:xfrm>
          <a:off x="0" y="0"/>
          <a:ext cx="0" cy="0"/>
          <a:chOff x="0" y="0"/>
          <a:chExt cx="0" cy="0"/>
        </a:xfrm>
      </p:grpSpPr>
      <p:sp>
        <p:nvSpPr>
          <p:cNvPr id="2" name="Title 1"/>
          <p:cNvSpPr>
            <a:spLocks noGrp="1"/>
          </p:cNvSpPr>
          <p:nvPr>
            <p:ph type="ctrTitle"/>
          </p:nvPr>
        </p:nvSpPr>
        <p:spPr>
          <a:xfrm>
            <a:off x="0" y="1122363"/>
            <a:ext cx="9906000" cy="2387600"/>
          </a:xfrm>
        </p:spPr>
        <p:txBody>
          <a:bodyPr anchor="b">
            <a:normAutofit/>
          </a:bodyPr>
          <a:lstStyle>
            <a:lvl1pPr algn="ctr">
              <a:defRPr sz="3657">
                <a:solidFill>
                  <a:schemeClr val="bg1"/>
                </a:solidFill>
                <a:latin typeface="Haru TP M" panose="020B0600050000000000" pitchFamily="34" charset="-128"/>
                <a:ea typeface="Haru TP M" panose="020B0600050000000000" pitchFamily="34" charset="-128"/>
              </a:defRPr>
            </a:lvl1pPr>
          </a:lstStyle>
          <a:p>
            <a:endParaRPr lang="en-US" dirty="0"/>
          </a:p>
        </p:txBody>
      </p:sp>
      <p:pic>
        <p:nvPicPr>
          <p:cNvPr id="8" name="図 7">
            <a:extLst>
              <a:ext uri="{FF2B5EF4-FFF2-40B4-BE49-F238E27FC236}">
                <a16:creationId xmlns:a16="http://schemas.microsoft.com/office/drawing/2014/main" id="{B9AE6F74-2B80-5D4B-A966-53802C6CE9FD}"/>
              </a:ext>
            </a:extLst>
          </p:cNvPr>
          <p:cNvPicPr>
            <a:picLocks noChangeAspect="1"/>
          </p:cNvPicPr>
          <p:nvPr userDrawn="1"/>
        </p:nvPicPr>
        <p:blipFill>
          <a:blip r:embed="rId2"/>
          <a:stretch>
            <a:fillRect/>
          </a:stretch>
        </p:blipFill>
        <p:spPr>
          <a:xfrm>
            <a:off x="4128351" y="5725284"/>
            <a:ext cx="1680592" cy="361950"/>
          </a:xfrm>
          <a:prstGeom prst="rect">
            <a:avLst/>
          </a:prstGeom>
        </p:spPr>
      </p:pic>
      <p:sp>
        <p:nvSpPr>
          <p:cNvPr id="9" name="字幕 2">
            <a:extLst>
              <a:ext uri="{FF2B5EF4-FFF2-40B4-BE49-F238E27FC236}">
                <a16:creationId xmlns:a16="http://schemas.microsoft.com/office/drawing/2014/main" id="{71970434-6783-A54B-BC05-1212E2B0408E}"/>
              </a:ext>
            </a:extLst>
          </p:cNvPr>
          <p:cNvSpPr>
            <a:spLocks noGrp="1"/>
          </p:cNvSpPr>
          <p:nvPr>
            <p:ph type="subTitle" idx="1"/>
          </p:nvPr>
        </p:nvSpPr>
        <p:spPr>
          <a:xfrm>
            <a:off x="491463" y="3693467"/>
            <a:ext cx="8923075" cy="1655654"/>
          </a:xfrm>
        </p:spPr>
        <p:txBody>
          <a:bodyPr anchor="t" anchorCtr="1">
            <a:normAutofit/>
          </a:bodyPr>
          <a:lstStyle>
            <a:lvl1pPr marL="0" indent="0">
              <a:buNone/>
              <a:defRPr>
                <a:latin typeface="+mn-ea"/>
                <a:ea typeface="+mn-ea"/>
              </a:defRPr>
            </a:lvl1pPr>
          </a:lstStyle>
          <a:p>
            <a:endParaRPr lang="ja-JP" altLang="en-US" sz="1625" dirty="0">
              <a:solidFill>
                <a:schemeClr val="bg1"/>
              </a:solidFill>
              <a:latin typeface="Haru TP R" panose="020B0500040000000000" pitchFamily="34" charset="-128"/>
              <a:ea typeface="Haru TP R" panose="020B0500040000000000" pitchFamily="34" charset="-128"/>
            </a:endParaRPr>
          </a:p>
        </p:txBody>
      </p:sp>
    </p:spTree>
    <p:extLst>
      <p:ext uri="{BB962C8B-B14F-4D97-AF65-F5344CB8AC3E}">
        <p14:creationId xmlns:p14="http://schemas.microsoft.com/office/powerpoint/2010/main" val="16738798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セクション">
    <p:spTree>
      <p:nvGrpSpPr>
        <p:cNvPr id="1" name=""/>
        <p:cNvGrpSpPr/>
        <p:nvPr/>
      </p:nvGrpSpPr>
      <p:grpSpPr>
        <a:xfrm>
          <a:off x="0" y="0"/>
          <a:ext cx="0" cy="0"/>
          <a:chOff x="0" y="0"/>
          <a:chExt cx="0" cy="0"/>
        </a:xfrm>
      </p:grpSpPr>
      <p:sp>
        <p:nvSpPr>
          <p:cNvPr id="11" name="タイトル 1">
            <a:extLst>
              <a:ext uri="{FF2B5EF4-FFF2-40B4-BE49-F238E27FC236}">
                <a16:creationId xmlns:a16="http://schemas.microsoft.com/office/drawing/2014/main" id="{4FCD41FD-D407-4648-AF92-D9F38EB774B1}"/>
              </a:ext>
            </a:extLst>
          </p:cNvPr>
          <p:cNvSpPr>
            <a:spLocks noGrp="1"/>
          </p:cNvSpPr>
          <p:nvPr>
            <p:ph type="ctrTitle"/>
          </p:nvPr>
        </p:nvSpPr>
        <p:spPr>
          <a:xfrm>
            <a:off x="491463" y="2865510"/>
            <a:ext cx="8923075" cy="1126981"/>
          </a:xfrm>
        </p:spPr>
        <p:txBody>
          <a:bodyPr anchor="ctr" anchorCtr="1">
            <a:normAutofit/>
          </a:bodyPr>
          <a:lstStyle>
            <a:lvl1pPr>
              <a:defRPr>
                <a:latin typeface="+mn-ea"/>
                <a:ea typeface="+mn-ea"/>
              </a:defRPr>
            </a:lvl1pPr>
          </a:lstStyle>
          <a:p>
            <a:endParaRPr kumimoji="1" lang="ja-JP" altLang="en-US" sz="6095" dirty="0">
              <a:solidFill>
                <a:schemeClr val="bg1"/>
              </a:solidFill>
              <a:latin typeface="Haru TP R" panose="020B0500040000000000" pitchFamily="34" charset="-128"/>
              <a:ea typeface="Haru TP R" panose="020B0500040000000000" pitchFamily="34" charset="-128"/>
            </a:endParaRPr>
          </a:p>
        </p:txBody>
      </p:sp>
      <p:sp>
        <p:nvSpPr>
          <p:cNvPr id="3" name="テキスト プレースホルダー 2">
            <a:extLst>
              <a:ext uri="{FF2B5EF4-FFF2-40B4-BE49-F238E27FC236}">
                <a16:creationId xmlns:a16="http://schemas.microsoft.com/office/drawing/2014/main" id="{340FC806-2E0D-4B4C-8913-761AFAAD54B6}"/>
              </a:ext>
            </a:extLst>
          </p:cNvPr>
          <p:cNvSpPr>
            <a:spLocks noGrp="1"/>
          </p:cNvSpPr>
          <p:nvPr>
            <p:ph type="body" sz="quarter" idx="10" hasCustomPrompt="1"/>
          </p:nvPr>
        </p:nvSpPr>
        <p:spPr>
          <a:xfrm>
            <a:off x="7936611" y="6278669"/>
            <a:ext cx="1475032" cy="237331"/>
          </a:xfrm>
        </p:spPr>
        <p:txBody>
          <a:bodyPr anchor="b"/>
          <a:lstStyle>
            <a:lvl1pPr marL="0" indent="0" algn="r">
              <a:buNone/>
              <a:defRPr sz="1219">
                <a:latin typeface="+mj-lt"/>
              </a:defRPr>
            </a:lvl1pPr>
          </a:lstStyle>
          <a:p>
            <a:fld id="{B630EE90-82C7-7841-B0CF-2E0EAA96779E}" type="slidenum">
              <a:rPr kumimoji="1" lang="ja-JP" altLang="en-US" smtClean="0"/>
              <a:pPr/>
              <a:t>‹#›</a:t>
            </a:fld>
            <a:endParaRPr kumimoji="1" lang="ja-JP" altLang="en-US"/>
          </a:p>
        </p:txBody>
      </p:sp>
    </p:spTree>
    <p:extLst>
      <p:ext uri="{BB962C8B-B14F-4D97-AF65-F5344CB8AC3E}">
        <p14:creationId xmlns:p14="http://schemas.microsoft.com/office/powerpoint/2010/main" val="2450422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タイトル（大・プレーン）">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25B4BB2A-43AD-8348-9BFB-C9DA862BF366}"/>
              </a:ext>
            </a:extLst>
          </p:cNvPr>
          <p:cNvSpPr>
            <a:spLocks noGrp="1"/>
          </p:cNvSpPr>
          <p:nvPr>
            <p:ph type="body" sz="quarter" idx="10"/>
          </p:nvPr>
        </p:nvSpPr>
        <p:spPr>
          <a:xfrm>
            <a:off x="491463" y="2865438"/>
            <a:ext cx="8923075" cy="1127125"/>
          </a:xfrm>
        </p:spPr>
        <p:txBody>
          <a:bodyPr anchor="ctr">
            <a:normAutofit/>
          </a:bodyPr>
          <a:lstStyle>
            <a:lvl1pPr marL="0" indent="0" algn="ctr">
              <a:buNone/>
              <a:defRPr sz="6095"/>
            </a:lvl1pPr>
          </a:lstStyle>
          <a:p>
            <a:pPr lvl="0"/>
            <a:endParaRPr kumimoji="1" lang="ja-JP" altLang="en-US"/>
          </a:p>
        </p:txBody>
      </p:sp>
    </p:spTree>
    <p:extLst>
      <p:ext uri="{BB962C8B-B14F-4D97-AF65-F5344CB8AC3E}">
        <p14:creationId xmlns:p14="http://schemas.microsoft.com/office/powerpoint/2010/main" val="7313185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タイトル（標準・プレーン）">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25B4BB2A-43AD-8348-9BFB-C9DA862BF366}"/>
              </a:ext>
            </a:extLst>
          </p:cNvPr>
          <p:cNvSpPr>
            <a:spLocks noGrp="1"/>
          </p:cNvSpPr>
          <p:nvPr>
            <p:ph type="body" sz="quarter" idx="10"/>
          </p:nvPr>
        </p:nvSpPr>
        <p:spPr>
          <a:xfrm>
            <a:off x="491463" y="2865438"/>
            <a:ext cx="8923075" cy="1127125"/>
          </a:xfrm>
        </p:spPr>
        <p:txBody>
          <a:bodyPr anchor="ctr">
            <a:normAutofit/>
          </a:bodyPr>
          <a:lstStyle>
            <a:lvl1pPr marL="0" indent="0" algn="ctr">
              <a:buNone/>
              <a:defRPr sz="3657"/>
            </a:lvl1pPr>
          </a:lstStyle>
          <a:p>
            <a:pPr lvl="0"/>
            <a:endParaRPr kumimoji="1" lang="ja-JP" altLang="en-US"/>
          </a:p>
        </p:txBody>
      </p:sp>
    </p:spTree>
    <p:extLst>
      <p:ext uri="{BB962C8B-B14F-4D97-AF65-F5344CB8AC3E}">
        <p14:creationId xmlns:p14="http://schemas.microsoft.com/office/powerpoint/2010/main" val="11529519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エンディング">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9658F513-A30A-1346-B4BC-3A9F05B205E0}"/>
              </a:ext>
            </a:extLst>
          </p:cNvPr>
          <p:cNvPicPr>
            <a:picLocks noChangeAspect="1"/>
          </p:cNvPicPr>
          <p:nvPr userDrawn="1"/>
        </p:nvPicPr>
        <p:blipFill>
          <a:blip r:embed="rId2"/>
          <a:stretch>
            <a:fillRect/>
          </a:stretch>
        </p:blipFill>
        <p:spPr>
          <a:xfrm>
            <a:off x="4128351" y="5725284"/>
            <a:ext cx="1680592" cy="361950"/>
          </a:xfrm>
          <a:prstGeom prst="rect">
            <a:avLst/>
          </a:prstGeom>
        </p:spPr>
      </p:pic>
      <p:sp>
        <p:nvSpPr>
          <p:cNvPr id="5" name="テキスト プレースホルダー 2">
            <a:extLst>
              <a:ext uri="{FF2B5EF4-FFF2-40B4-BE49-F238E27FC236}">
                <a16:creationId xmlns:a16="http://schemas.microsoft.com/office/drawing/2014/main" id="{0067E9A2-3096-7642-8912-B0F8CBD79489}"/>
              </a:ext>
            </a:extLst>
          </p:cNvPr>
          <p:cNvSpPr>
            <a:spLocks noGrp="1"/>
          </p:cNvSpPr>
          <p:nvPr>
            <p:ph type="body" sz="quarter" idx="10"/>
          </p:nvPr>
        </p:nvSpPr>
        <p:spPr>
          <a:xfrm>
            <a:off x="491463" y="2865438"/>
            <a:ext cx="8923075" cy="1127125"/>
          </a:xfrm>
        </p:spPr>
        <p:txBody>
          <a:bodyPr anchor="ctr">
            <a:normAutofit/>
          </a:bodyPr>
          <a:lstStyle>
            <a:lvl1pPr marL="0" indent="0" algn="ctr">
              <a:buNone/>
              <a:defRPr sz="3657"/>
            </a:lvl1pPr>
          </a:lstStyle>
          <a:p>
            <a:pPr lvl="0"/>
            <a:endParaRPr kumimoji="1" lang="ja-JP" altLang="en-US"/>
          </a:p>
        </p:txBody>
      </p:sp>
    </p:spTree>
    <p:extLst>
      <p:ext uri="{BB962C8B-B14F-4D97-AF65-F5344CB8AC3E}">
        <p14:creationId xmlns:p14="http://schemas.microsoft.com/office/powerpoint/2010/main" val="21002279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エンディング（プレーン）">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25B4BB2A-43AD-8348-9BFB-C9DA862BF366}"/>
              </a:ext>
            </a:extLst>
          </p:cNvPr>
          <p:cNvSpPr>
            <a:spLocks noGrp="1"/>
          </p:cNvSpPr>
          <p:nvPr>
            <p:ph type="body" sz="quarter" idx="10"/>
          </p:nvPr>
        </p:nvSpPr>
        <p:spPr>
          <a:xfrm>
            <a:off x="491463" y="2865438"/>
            <a:ext cx="8923075" cy="1127125"/>
          </a:xfrm>
        </p:spPr>
        <p:txBody>
          <a:bodyPr anchor="ctr">
            <a:normAutofit/>
          </a:bodyPr>
          <a:lstStyle>
            <a:lvl1pPr marL="0" indent="0" algn="ctr">
              <a:buNone/>
              <a:defRPr sz="3657"/>
            </a:lvl1pPr>
          </a:lstStyle>
          <a:p>
            <a:pPr lvl="0"/>
            <a:endParaRPr kumimoji="1" lang="ja-JP" altLang="en-US"/>
          </a:p>
        </p:txBody>
      </p:sp>
    </p:spTree>
    <p:extLst>
      <p:ext uri="{BB962C8B-B14F-4D97-AF65-F5344CB8AC3E}">
        <p14:creationId xmlns:p14="http://schemas.microsoft.com/office/powerpoint/2010/main" val="22790078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タイトルとコンテンツ">
    <p:spTree>
      <p:nvGrpSpPr>
        <p:cNvPr id="1" name=""/>
        <p:cNvGrpSpPr/>
        <p:nvPr/>
      </p:nvGrpSpPr>
      <p:grpSpPr>
        <a:xfrm>
          <a:off x="0" y="0"/>
          <a:ext cx="0" cy="0"/>
          <a:chOff x="0" y="0"/>
          <a:chExt cx="0" cy="0"/>
        </a:xfrm>
      </p:grpSpPr>
      <p:pic>
        <p:nvPicPr>
          <p:cNvPr id="5" name="図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906000" cy="6859904"/>
          </a:xfrm>
          <a:prstGeom prst="rect">
            <a:avLst/>
          </a:prstGeom>
        </p:spPr>
      </p:pic>
      <p:sp>
        <p:nvSpPr>
          <p:cNvPr id="3" name="Content Placeholder 2"/>
          <p:cNvSpPr>
            <a:spLocks noGrp="1"/>
          </p:cNvSpPr>
          <p:nvPr>
            <p:ph idx="1"/>
          </p:nvPr>
        </p:nvSpPr>
        <p:spPr>
          <a:xfrm>
            <a:off x="486830" y="623087"/>
            <a:ext cx="9126508" cy="5786432"/>
          </a:xfrm>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vl2pPr>
              <a:defRPr>
                <a:latin typeface="メイリオ" panose="020B0604030504040204" pitchFamily="50" charset="-128"/>
                <a:ea typeface="メイリオ" panose="020B0604030504040204" pitchFamily="50" charset="-128"/>
                <a:cs typeface="メイリオ" panose="020B0604030504040204" pitchFamily="50" charset="-128"/>
              </a:defRPr>
            </a:lvl2pPr>
            <a:lvl3pPr>
              <a:defRPr>
                <a:latin typeface="メイリオ" panose="020B0604030504040204" pitchFamily="50" charset="-128"/>
                <a:ea typeface="メイリオ" panose="020B0604030504040204" pitchFamily="50" charset="-128"/>
                <a:cs typeface="メイリオ" panose="020B0604030504040204" pitchFamily="50" charset="-128"/>
              </a:defRPr>
            </a:lvl3pPr>
            <a:lvl4pPr>
              <a:defRPr>
                <a:latin typeface="メイリオ" panose="020B0604030504040204" pitchFamily="50" charset="-128"/>
                <a:ea typeface="メイリオ" panose="020B0604030504040204" pitchFamily="50" charset="-128"/>
                <a:cs typeface="メイリオ" panose="020B0604030504040204" pitchFamily="50" charset="-128"/>
              </a:defRPr>
            </a:lvl4pPr>
            <a:lvl5pPr>
              <a:defRPr>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スライド番号プレースホルダー 3">
            <a:extLst>
              <a:ext uri="{FF2B5EF4-FFF2-40B4-BE49-F238E27FC236}">
                <a16:creationId xmlns:a16="http://schemas.microsoft.com/office/drawing/2014/main" id="{21FD8ACC-DECD-4FEA-8B81-DCB881332086}"/>
              </a:ext>
            </a:extLst>
          </p:cNvPr>
          <p:cNvSpPr>
            <a:spLocks noGrp="1"/>
          </p:cNvSpPr>
          <p:nvPr>
            <p:ph type="sldNum" sz="quarter" idx="10"/>
          </p:nvPr>
        </p:nvSpPr>
        <p:spPr/>
        <p:txBody>
          <a:bodyPr/>
          <a:lstStyle/>
          <a:p>
            <a:fld id="{B630EE90-82C7-7841-B0CF-2E0EAA96779E}" type="slidenum">
              <a:rPr kumimoji="1" lang="ja-JP" altLang="en-US" smtClean="0"/>
              <a:pPr/>
              <a:t>‹#›</a:t>
            </a:fld>
            <a:endParaRPr kumimoji="1" lang="ja-JP" altLang="en-US" dirty="0"/>
          </a:p>
        </p:txBody>
      </p:sp>
      <p:sp>
        <p:nvSpPr>
          <p:cNvPr id="9" name="タイトル 8">
            <a:extLst>
              <a:ext uri="{FF2B5EF4-FFF2-40B4-BE49-F238E27FC236}">
                <a16:creationId xmlns:a16="http://schemas.microsoft.com/office/drawing/2014/main" id="{0FFA21A4-BA1B-42D2-9D4E-D12CDA340060}"/>
              </a:ext>
            </a:extLst>
          </p:cNvPr>
          <p:cNvSpPr>
            <a:spLocks noGrp="1"/>
          </p:cNvSpPr>
          <p:nvPr>
            <p:ph type="title"/>
          </p:nvPr>
        </p:nvSpPr>
        <p:spPr>
          <a:xfrm>
            <a:off x="473321" y="-21413"/>
            <a:ext cx="8192741" cy="557722"/>
          </a:xfrm>
        </p:spPr>
        <p:txBody>
          <a:bodyPr>
            <a:normAutofit/>
          </a:bodyPr>
          <a:lstStyle>
            <a:lvl1pPr>
              <a:defRPr sz="2194"/>
            </a:lvl1pPr>
          </a:lstStyle>
          <a:p>
            <a:r>
              <a:rPr kumimoji="1" lang="ja-JP" altLang="en-US" dirty="0"/>
              <a:t>マスター タイトルの書式設定</a:t>
            </a:r>
          </a:p>
        </p:txBody>
      </p:sp>
      <p:sp>
        <p:nvSpPr>
          <p:cNvPr id="2" name="正方形/長方形 1">
            <a:extLst>
              <a:ext uri="{FF2B5EF4-FFF2-40B4-BE49-F238E27FC236}">
                <a16:creationId xmlns:a16="http://schemas.microsoft.com/office/drawing/2014/main" id="{2F5330A2-B0AB-4297-9A9A-F76682822813}"/>
              </a:ext>
            </a:extLst>
          </p:cNvPr>
          <p:cNvSpPr/>
          <p:nvPr userDrawn="1"/>
        </p:nvSpPr>
        <p:spPr>
          <a:xfrm>
            <a:off x="0" y="6667481"/>
            <a:ext cx="9906000" cy="1924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731"/>
          </a:p>
        </p:txBody>
      </p:sp>
      <p:sp>
        <p:nvSpPr>
          <p:cNvPr id="7" name="正方形/長方形 6">
            <a:extLst>
              <a:ext uri="{FF2B5EF4-FFF2-40B4-BE49-F238E27FC236}">
                <a16:creationId xmlns:a16="http://schemas.microsoft.com/office/drawing/2014/main" id="{7FF31027-CB1E-4FD9-93B0-3A147EB97BA0}"/>
              </a:ext>
            </a:extLst>
          </p:cNvPr>
          <p:cNvSpPr/>
          <p:nvPr userDrawn="1"/>
        </p:nvSpPr>
        <p:spPr>
          <a:xfrm>
            <a:off x="9334761" y="6409519"/>
            <a:ext cx="472765" cy="3119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731"/>
          </a:p>
        </p:txBody>
      </p:sp>
    </p:spTree>
    <p:extLst>
      <p:ext uri="{BB962C8B-B14F-4D97-AF65-F5344CB8AC3E}">
        <p14:creationId xmlns:p14="http://schemas.microsoft.com/office/powerpoint/2010/main" val="2902295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9906000" cy="6859905"/>
          </a:xfrm>
          <a:prstGeom prst="rect">
            <a:avLst/>
          </a:prstGeom>
        </p:spPr>
      </p:pic>
      <p:sp>
        <p:nvSpPr>
          <p:cNvPr id="2" name="Title 1"/>
          <p:cNvSpPr>
            <a:spLocks noGrp="1"/>
          </p:cNvSpPr>
          <p:nvPr>
            <p:ph type="title"/>
          </p:nvPr>
        </p:nvSpPr>
        <p:spPr>
          <a:xfrm>
            <a:off x="365449" y="73610"/>
            <a:ext cx="8236385" cy="349289"/>
          </a:xfrm>
        </p:spPr>
        <p:txBody>
          <a:bodyPr>
            <a:normAutofit/>
          </a:bodyPr>
          <a:lstStyle>
            <a:lvl1pPr>
              <a:defRPr sz="16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86830" y="623087"/>
            <a:ext cx="9126508" cy="5786432"/>
          </a:xfrm>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vl2pPr>
              <a:defRPr>
                <a:latin typeface="メイリオ" panose="020B0604030504040204" pitchFamily="50" charset="-128"/>
                <a:ea typeface="メイリオ" panose="020B0604030504040204" pitchFamily="50" charset="-128"/>
                <a:cs typeface="メイリオ" panose="020B0604030504040204" pitchFamily="50" charset="-128"/>
              </a:defRPr>
            </a:lvl2pPr>
            <a:lvl3pPr>
              <a:defRPr>
                <a:latin typeface="メイリオ" panose="020B0604030504040204" pitchFamily="50" charset="-128"/>
                <a:ea typeface="メイリオ" panose="020B0604030504040204" pitchFamily="50" charset="-128"/>
                <a:cs typeface="メイリオ" panose="020B0604030504040204" pitchFamily="50" charset="-128"/>
              </a:defRPr>
            </a:lvl3pPr>
            <a:lvl4pPr>
              <a:defRPr>
                <a:latin typeface="メイリオ" panose="020B0604030504040204" pitchFamily="50" charset="-128"/>
                <a:ea typeface="メイリオ" panose="020B0604030504040204" pitchFamily="50" charset="-128"/>
                <a:cs typeface="メイリオ" panose="020B0604030504040204" pitchFamily="50" charset="-128"/>
              </a:defRPr>
            </a:lvl4pPr>
            <a:lvl5pPr>
              <a:defRPr>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Slide Number Placeholder 5"/>
          <p:cNvSpPr>
            <a:spLocks noGrp="1"/>
          </p:cNvSpPr>
          <p:nvPr>
            <p:ph type="sldNum" sz="quarter" idx="12"/>
          </p:nvPr>
        </p:nvSpPr>
        <p:spPr>
          <a:xfrm>
            <a:off x="9367080" y="6535741"/>
            <a:ext cx="359548" cy="322259"/>
          </a:xfrm>
        </p:spPr>
        <p:txBody>
          <a:bodyPr/>
          <a:lstStyle>
            <a:lvl1pPr algn="ctr">
              <a:defRPr sz="8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fld id="{D2B981AF-FCB8-7141-89FE-1EA7BD9674DC}" type="slidenum">
              <a:rPr lang="ja-JP" altLang="en-US" smtClean="0"/>
              <a:pPr/>
              <a:t>‹#›</a:t>
            </a:fld>
            <a:endParaRPr lang="ja-JP" altLang="en-US" dirty="0"/>
          </a:p>
        </p:txBody>
      </p:sp>
    </p:spTree>
    <p:extLst>
      <p:ext uri="{BB962C8B-B14F-4D97-AF65-F5344CB8AC3E}">
        <p14:creationId xmlns:p14="http://schemas.microsoft.com/office/powerpoint/2010/main" val="20644152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タイトルとコンテンツ">
    <p:spTree>
      <p:nvGrpSpPr>
        <p:cNvPr id="1" name=""/>
        <p:cNvGrpSpPr/>
        <p:nvPr/>
      </p:nvGrpSpPr>
      <p:grpSpPr>
        <a:xfrm>
          <a:off x="0" y="0"/>
          <a:ext cx="0" cy="0"/>
          <a:chOff x="0" y="0"/>
          <a:chExt cx="0" cy="0"/>
        </a:xfrm>
      </p:grpSpPr>
      <p:pic>
        <p:nvPicPr>
          <p:cNvPr id="9" name="図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9906000" cy="6859905"/>
          </a:xfrm>
          <a:prstGeom prst="rect">
            <a:avLst/>
          </a:prstGeom>
        </p:spPr>
      </p:pic>
      <p:sp>
        <p:nvSpPr>
          <p:cNvPr id="2" name="Title 1"/>
          <p:cNvSpPr>
            <a:spLocks noGrp="1"/>
          </p:cNvSpPr>
          <p:nvPr>
            <p:ph type="title"/>
          </p:nvPr>
        </p:nvSpPr>
        <p:spPr>
          <a:xfrm>
            <a:off x="365449" y="73610"/>
            <a:ext cx="8236385" cy="349289"/>
          </a:xfrm>
        </p:spPr>
        <p:txBody>
          <a:bodyPr>
            <a:normAutofit/>
          </a:bodyPr>
          <a:lstStyle>
            <a:lvl1pPr>
              <a:defRPr sz="16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86830" y="623087"/>
            <a:ext cx="9126508" cy="5786432"/>
          </a:xfrm>
        </p:spPr>
        <p:txBody>
          <a:bodyPr/>
          <a:lstStyle>
            <a:lvl1pPr>
              <a:defRPr>
                <a:latin typeface="メイリオ" panose="020B0604030504040204" pitchFamily="50" charset="-128"/>
                <a:ea typeface="メイリオ" panose="020B0604030504040204" pitchFamily="50" charset="-128"/>
                <a:cs typeface="メイリオ" panose="020B0604030504040204" pitchFamily="50" charset="-128"/>
              </a:defRPr>
            </a:lvl1pPr>
            <a:lvl2pPr>
              <a:defRPr>
                <a:latin typeface="メイリオ" panose="020B0604030504040204" pitchFamily="50" charset="-128"/>
                <a:ea typeface="メイリオ" panose="020B0604030504040204" pitchFamily="50" charset="-128"/>
                <a:cs typeface="メイリオ" panose="020B0604030504040204" pitchFamily="50" charset="-128"/>
              </a:defRPr>
            </a:lvl2pPr>
            <a:lvl3pPr>
              <a:defRPr>
                <a:latin typeface="メイリオ" panose="020B0604030504040204" pitchFamily="50" charset="-128"/>
                <a:ea typeface="メイリオ" panose="020B0604030504040204" pitchFamily="50" charset="-128"/>
                <a:cs typeface="メイリオ" panose="020B0604030504040204" pitchFamily="50" charset="-128"/>
              </a:defRPr>
            </a:lvl3pPr>
            <a:lvl4pPr>
              <a:defRPr>
                <a:latin typeface="メイリオ" panose="020B0604030504040204" pitchFamily="50" charset="-128"/>
                <a:ea typeface="メイリオ" panose="020B0604030504040204" pitchFamily="50" charset="-128"/>
                <a:cs typeface="メイリオ" panose="020B0604030504040204" pitchFamily="50" charset="-128"/>
              </a:defRPr>
            </a:lvl4pPr>
            <a:lvl5pPr>
              <a:defRPr>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Slide Number Placeholder 5"/>
          <p:cNvSpPr>
            <a:spLocks noGrp="1"/>
          </p:cNvSpPr>
          <p:nvPr>
            <p:ph type="sldNum" sz="quarter" idx="12"/>
          </p:nvPr>
        </p:nvSpPr>
        <p:spPr>
          <a:xfrm>
            <a:off x="9367080" y="6535741"/>
            <a:ext cx="359548" cy="322259"/>
          </a:xfrm>
        </p:spPr>
        <p:txBody>
          <a:bodyPr/>
          <a:lstStyle>
            <a:lvl1pPr algn="ctr">
              <a:defRPr sz="8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fld id="{D2B981AF-FCB8-7141-89FE-1EA7BD9674DC}" type="slidenum">
              <a:rPr lang="ja-JP" altLang="en-US" smtClean="0"/>
              <a:pPr/>
              <a:t>‹#›</a:t>
            </a:fld>
            <a:endParaRPr lang="ja-JP" altLang="en-US" dirty="0"/>
          </a:p>
        </p:txBody>
      </p:sp>
    </p:spTree>
    <p:extLst>
      <p:ext uri="{BB962C8B-B14F-4D97-AF65-F5344CB8AC3E}">
        <p14:creationId xmlns:p14="http://schemas.microsoft.com/office/powerpoint/2010/main" val="2290274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3C66C55-42A1-E04C-8CC0-15A490AA8BE2}" type="datetime1">
              <a:rPr kumimoji="1" lang="ja-JP" altLang="en-US" smtClean="0"/>
              <a:t>2022/12/18</a:t>
            </a:fld>
            <a:endParaRPr kumimoji="1" lang="ja-JP" altLang="en-US"/>
          </a:p>
        </p:txBody>
      </p:sp>
      <p:sp>
        <p:nvSpPr>
          <p:cNvPr id="5" name="Footer Placeholder 4"/>
          <p:cNvSpPr>
            <a:spLocks noGrp="1"/>
          </p:cNvSpPr>
          <p:nvPr>
            <p:ph type="ftr" sz="quarter" idx="11"/>
          </p:nvPr>
        </p:nvSpPr>
        <p:spPr/>
        <p:txBody>
          <a:bodyPr/>
          <a:lstStyle/>
          <a:p>
            <a:r>
              <a:rPr kumimoji="1" lang="en-US" altLang="ja-JP"/>
              <a:t>©SAKURA internet Inc.</a:t>
            </a:r>
            <a:endParaRPr kumimoji="1" lang="ja-JP" altLang="en-US"/>
          </a:p>
        </p:txBody>
      </p:sp>
      <p:sp>
        <p:nvSpPr>
          <p:cNvPr id="6" name="Slide Number Placeholder 5"/>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881894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FAE72F3-AB6B-704F-BBEF-CAAF2DA7ABED}" type="datetime1">
              <a:rPr kumimoji="1" lang="ja-JP" altLang="en-US" smtClean="0"/>
              <a:t>2022/12/18</a:t>
            </a:fld>
            <a:endParaRPr kumimoji="1" lang="ja-JP" altLang="en-US"/>
          </a:p>
        </p:txBody>
      </p:sp>
      <p:sp>
        <p:nvSpPr>
          <p:cNvPr id="6" name="Footer Placeholder 5"/>
          <p:cNvSpPr>
            <a:spLocks noGrp="1"/>
          </p:cNvSpPr>
          <p:nvPr>
            <p:ph type="ftr" sz="quarter" idx="11"/>
          </p:nvPr>
        </p:nvSpPr>
        <p:spPr/>
        <p:txBody>
          <a:bodyPr/>
          <a:lstStyle/>
          <a:p>
            <a:r>
              <a:rPr kumimoji="1" lang="en-US" altLang="ja-JP"/>
              <a:t>©SAKURA internet Inc.</a:t>
            </a:r>
            <a:endParaRPr kumimoji="1" lang="ja-JP" altLang="en-US"/>
          </a:p>
        </p:txBody>
      </p:sp>
      <p:sp>
        <p:nvSpPr>
          <p:cNvPr id="7" name="Slide Number Placeholder 6"/>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854363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82329" y="2505075"/>
            <a:ext cx="4190702"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14913" y="2505075"/>
            <a:ext cx="4211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E84AA3D-A6A1-EF4A-8444-6AD134830870}" type="datetime1">
              <a:rPr kumimoji="1" lang="ja-JP" altLang="en-US" smtClean="0"/>
              <a:t>2022/12/18</a:t>
            </a:fld>
            <a:endParaRPr kumimoji="1" lang="ja-JP" altLang="en-US"/>
          </a:p>
        </p:txBody>
      </p:sp>
      <p:sp>
        <p:nvSpPr>
          <p:cNvPr id="8" name="Footer Placeholder 7"/>
          <p:cNvSpPr>
            <a:spLocks noGrp="1"/>
          </p:cNvSpPr>
          <p:nvPr>
            <p:ph type="ftr" sz="quarter" idx="11"/>
          </p:nvPr>
        </p:nvSpPr>
        <p:spPr/>
        <p:txBody>
          <a:bodyPr/>
          <a:lstStyle/>
          <a:p>
            <a:r>
              <a:rPr kumimoji="1" lang="en-US" altLang="ja-JP"/>
              <a:t>©SAKURA internet Inc.</a:t>
            </a:r>
            <a:endParaRPr kumimoji="1" lang="ja-JP" altLang="en-US"/>
          </a:p>
        </p:txBody>
      </p:sp>
      <p:sp>
        <p:nvSpPr>
          <p:cNvPr id="9" name="Slide Number Placeholder 8"/>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21714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2F2461C4-B31B-EC41-B3DD-9A506E6CD902}" type="datetime1">
              <a:rPr kumimoji="1" lang="ja-JP" altLang="en-US" smtClean="0"/>
              <a:t>2022/12/18</a:t>
            </a:fld>
            <a:endParaRPr kumimoji="1" lang="ja-JP" altLang="en-US"/>
          </a:p>
        </p:txBody>
      </p:sp>
      <p:sp>
        <p:nvSpPr>
          <p:cNvPr id="4" name="Footer Placeholder 3"/>
          <p:cNvSpPr>
            <a:spLocks noGrp="1"/>
          </p:cNvSpPr>
          <p:nvPr>
            <p:ph type="ftr" sz="quarter" idx="11"/>
          </p:nvPr>
        </p:nvSpPr>
        <p:spPr/>
        <p:txBody>
          <a:bodyPr/>
          <a:lstStyle/>
          <a:p>
            <a:r>
              <a:rPr kumimoji="1" lang="en-US" altLang="ja-JP"/>
              <a:t>©SAKURA internet Inc.</a:t>
            </a:r>
            <a:endParaRPr kumimoji="1" lang="ja-JP" altLang="en-US"/>
          </a:p>
        </p:txBody>
      </p:sp>
      <p:sp>
        <p:nvSpPr>
          <p:cNvPr id="5" name="Slide Number Placeholder 4"/>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739537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D2B475-DE78-E04A-A3AC-35F7D57CDFBE}" type="datetime1">
              <a:rPr kumimoji="1" lang="ja-JP" altLang="en-US" smtClean="0"/>
              <a:t>2022/12/18</a:t>
            </a:fld>
            <a:endParaRPr kumimoji="1" lang="ja-JP" altLang="en-US"/>
          </a:p>
        </p:txBody>
      </p:sp>
      <p:sp>
        <p:nvSpPr>
          <p:cNvPr id="3" name="Footer Placeholder 2"/>
          <p:cNvSpPr>
            <a:spLocks noGrp="1"/>
          </p:cNvSpPr>
          <p:nvPr>
            <p:ph type="ftr" sz="quarter" idx="11"/>
          </p:nvPr>
        </p:nvSpPr>
        <p:spPr/>
        <p:txBody>
          <a:bodyPr/>
          <a:lstStyle/>
          <a:p>
            <a:r>
              <a:rPr kumimoji="1" lang="en-US" altLang="ja-JP"/>
              <a:t>©SAKURA internet Inc.</a:t>
            </a:r>
            <a:endParaRPr kumimoji="1" lang="ja-JP" altLang="en-US"/>
          </a:p>
        </p:txBody>
      </p:sp>
      <p:sp>
        <p:nvSpPr>
          <p:cNvPr id="4" name="Slide Number Placeholder 3"/>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560291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4AE6438-132E-DE4A-AA8F-F0280FD01DDB}" type="datetime1">
              <a:rPr kumimoji="1" lang="ja-JP" altLang="en-US" smtClean="0"/>
              <a:t>2022/12/18</a:t>
            </a:fld>
            <a:endParaRPr kumimoji="1" lang="ja-JP" altLang="en-US"/>
          </a:p>
        </p:txBody>
      </p:sp>
      <p:sp>
        <p:nvSpPr>
          <p:cNvPr id="6" name="Footer Placeholder 5"/>
          <p:cNvSpPr>
            <a:spLocks noGrp="1"/>
          </p:cNvSpPr>
          <p:nvPr>
            <p:ph type="ftr" sz="quarter" idx="11"/>
          </p:nvPr>
        </p:nvSpPr>
        <p:spPr/>
        <p:txBody>
          <a:bodyPr/>
          <a:lstStyle/>
          <a:p>
            <a:r>
              <a:rPr kumimoji="1" lang="en-US" altLang="ja-JP"/>
              <a:t>©SAKURA internet Inc.</a:t>
            </a:r>
            <a:endParaRPr kumimoji="1" lang="ja-JP" altLang="en-US"/>
          </a:p>
        </p:txBody>
      </p:sp>
      <p:sp>
        <p:nvSpPr>
          <p:cNvPr id="7" name="Slide Number Placeholder 6"/>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00658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BC051D9-19A4-314E-989F-F347BC8AA64A}" type="datetime1">
              <a:rPr kumimoji="1" lang="ja-JP" altLang="en-US" smtClean="0"/>
              <a:t>2022/12/18</a:t>
            </a:fld>
            <a:endParaRPr kumimoji="1" lang="ja-JP" altLang="en-US"/>
          </a:p>
        </p:txBody>
      </p:sp>
      <p:sp>
        <p:nvSpPr>
          <p:cNvPr id="6" name="Footer Placeholder 5"/>
          <p:cNvSpPr>
            <a:spLocks noGrp="1"/>
          </p:cNvSpPr>
          <p:nvPr>
            <p:ph type="ftr" sz="quarter" idx="11"/>
          </p:nvPr>
        </p:nvSpPr>
        <p:spPr/>
        <p:txBody>
          <a:bodyPr/>
          <a:lstStyle/>
          <a:p>
            <a:r>
              <a:rPr kumimoji="1" lang="en-US" altLang="ja-JP"/>
              <a:t>©SAKURA internet Inc.</a:t>
            </a:r>
            <a:endParaRPr kumimoji="1" lang="ja-JP" altLang="en-US"/>
          </a:p>
        </p:txBody>
      </p:sp>
      <p:sp>
        <p:nvSpPr>
          <p:cNvPr id="7" name="Slide Number Placeholder 6"/>
          <p:cNvSpPr>
            <a:spLocks noGrp="1"/>
          </p:cNvSpPr>
          <p:nvPr>
            <p:ph type="sldNum" sz="quarter" idx="12"/>
          </p:nvPr>
        </p:nvSpPr>
        <p:spPr/>
        <p:txBody>
          <a:body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696821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339A5C-689B-B642-B7BE-1DC20250CBDC}" type="datetime1">
              <a:rPr kumimoji="1" lang="ja-JP" altLang="en-US" smtClean="0"/>
              <a:t>2022/12/18</a:t>
            </a:fld>
            <a:endParaRPr kumimoji="1" lang="ja-JP" alt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ja-JP"/>
              <a:t>©SAKURA internet Inc.</a:t>
            </a:r>
            <a:endParaRPr kumimoji="1" lang="ja-JP" alt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B981AF-FCB8-7141-89FE-1EA7BD9674DC}" type="slidenum">
              <a:rPr kumimoji="1" lang="ja-JP" altLang="en-US" smtClean="0"/>
              <a:t>‹#›</a:t>
            </a:fld>
            <a:endParaRPr kumimoji="1" lang="ja-JP" altLang="en-US"/>
          </a:p>
        </p:txBody>
      </p:sp>
    </p:spTree>
    <p:extLst>
      <p:ext uri="{BB962C8B-B14F-4D97-AF65-F5344CB8AC3E}">
        <p14:creationId xmlns:p14="http://schemas.microsoft.com/office/powerpoint/2010/main" val="168495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6"/>
            <a:ext cx="8543925"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ja-JP" altLang="en-US" dirty="0"/>
              <a:t>マスター テキストの書式設定
第 </a:t>
            </a:r>
            <a:r>
              <a:rPr lang="en-US" altLang="ja-JP" dirty="0"/>
              <a:t>2 </a:t>
            </a:r>
            <a:r>
              <a:rPr lang="ja-JP" altLang="en-US" dirty="0"/>
              <a:t>レベル
第 </a:t>
            </a:r>
            <a:r>
              <a:rPr lang="en-US" altLang="ja-JP" dirty="0"/>
              <a:t>3 </a:t>
            </a:r>
            <a:r>
              <a:rPr lang="ja-JP" altLang="en-US" dirty="0"/>
              <a:t>レベル
第 </a:t>
            </a:r>
            <a:r>
              <a:rPr lang="en-US" altLang="ja-JP" dirty="0"/>
              <a:t>4 </a:t>
            </a:r>
            <a:r>
              <a:rPr lang="ja-JP" altLang="en-US" dirty="0"/>
              <a:t>レベル
第 </a:t>
            </a:r>
            <a:r>
              <a:rPr lang="en-US" altLang="ja-JP" dirty="0"/>
              <a:t>5 </a:t>
            </a:r>
            <a:r>
              <a:rPr lang="ja-JP" altLang="en-US" dirty="0"/>
              <a:t>レベル</a:t>
            </a:r>
            <a:endParaRPr lang="en-US" dirty="0"/>
          </a:p>
        </p:txBody>
      </p:sp>
      <p:sp>
        <p:nvSpPr>
          <p:cNvPr id="6" name="Slide Number Placeholder 5"/>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975">
                <a:solidFill>
                  <a:schemeClr val="bg1"/>
                </a:solidFill>
              </a:defRPr>
            </a:lvl1pPr>
          </a:lstStyle>
          <a:p>
            <a:fld id="{B630EE90-82C7-7841-B0CF-2E0EAA96779E}" type="slidenum">
              <a:rPr kumimoji="1" lang="ja-JP" altLang="en-US" smtClean="0"/>
              <a:pPr/>
              <a:t>‹#›</a:t>
            </a:fld>
            <a:endParaRPr kumimoji="1" lang="ja-JP" altLang="en-US"/>
          </a:p>
        </p:txBody>
      </p:sp>
      <p:sp>
        <p:nvSpPr>
          <p:cNvPr id="5" name="テキスト ボックス 4">
            <a:extLst>
              <a:ext uri="{FF2B5EF4-FFF2-40B4-BE49-F238E27FC236}">
                <a16:creationId xmlns:a16="http://schemas.microsoft.com/office/drawing/2014/main" id="{5DB75DB7-AF87-4120-8D0B-B2D3EB88CDF5}"/>
              </a:ext>
            </a:extLst>
          </p:cNvPr>
          <p:cNvSpPr txBox="1"/>
          <p:nvPr userDrawn="1"/>
        </p:nvSpPr>
        <p:spPr>
          <a:xfrm>
            <a:off x="3683280" y="6363837"/>
            <a:ext cx="2540085" cy="186077"/>
          </a:xfrm>
          <a:prstGeom prst="rect">
            <a:avLst/>
          </a:prstGeom>
          <a:noFill/>
        </p:spPr>
        <p:txBody>
          <a:bodyPr wrap="square" rtlCol="0">
            <a:spAutoFit/>
          </a:bodyPr>
          <a:lstStyle/>
          <a:p>
            <a:pPr algn="ctr"/>
            <a:r>
              <a:rPr lang="en-US" altLang="ja-JP" sz="609" dirty="0">
                <a:solidFill>
                  <a:schemeClr val="bg1"/>
                </a:solidFill>
                <a:latin typeface="Haru TP R" panose="020B0500040000000000" pitchFamily="34" charset="-128"/>
                <a:ea typeface="Haru TP R" panose="020B0500040000000000" pitchFamily="34" charset="-128"/>
              </a:rPr>
              <a:t>© SAKURA internet Inc.</a:t>
            </a:r>
            <a:endParaRPr lang="ja-JP" altLang="en-US" sz="609" dirty="0">
              <a:solidFill>
                <a:schemeClr val="bg1"/>
              </a:solidFill>
              <a:latin typeface="Haru TP R" panose="020B0500040000000000" pitchFamily="34" charset="-128"/>
              <a:ea typeface="Haru TP R" panose="020B0500040000000000" pitchFamily="34" charset="-128"/>
            </a:endParaRPr>
          </a:p>
        </p:txBody>
      </p:sp>
    </p:spTree>
    <p:extLst>
      <p:ext uri="{BB962C8B-B14F-4D97-AF65-F5344CB8AC3E}">
        <p14:creationId xmlns:p14="http://schemas.microsoft.com/office/powerpoint/2010/main" val="26862044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Lst>
  <p:hf sldNum="0" hdr="0" ftr="0" dt="0"/>
  <p:txStyles>
    <p:titleStyle>
      <a:lvl1pPr algn="l" defTabSz="743004" rtl="0" eaLnBrk="1" latinLnBrk="0" hangingPunct="1">
        <a:lnSpc>
          <a:spcPct val="90000"/>
        </a:lnSpc>
        <a:spcBef>
          <a:spcPct val="0"/>
        </a:spcBef>
        <a:buNone/>
        <a:defRPr kumimoji="1" sz="3575" kern="1200">
          <a:solidFill>
            <a:schemeClr val="bg1"/>
          </a:solidFill>
          <a:latin typeface="+mj-ea"/>
          <a:ea typeface="+mj-ea"/>
          <a:cs typeface="+mj-cs"/>
        </a:defRPr>
      </a:lvl1pPr>
    </p:titleStyle>
    <p:bodyStyle>
      <a:lvl1pPr marL="185751" indent="-185751" algn="l" defTabSz="743004" rtl="0" eaLnBrk="1" latinLnBrk="0" hangingPunct="1">
        <a:lnSpc>
          <a:spcPct val="90000"/>
        </a:lnSpc>
        <a:spcBef>
          <a:spcPts val="813"/>
        </a:spcBef>
        <a:buFont typeface="Arial" panose="020B0604020202020204" pitchFamily="34" charset="0"/>
        <a:buChar char="•"/>
        <a:defRPr kumimoji="1" sz="2275" kern="1200">
          <a:solidFill>
            <a:schemeClr val="bg1"/>
          </a:solidFill>
          <a:latin typeface="+mn-ea"/>
          <a:ea typeface="+mn-ea"/>
          <a:cs typeface="+mn-cs"/>
        </a:defRPr>
      </a:lvl1pPr>
      <a:lvl2pPr marL="557253" indent="-185751" algn="l" defTabSz="743004" rtl="0" eaLnBrk="1" latinLnBrk="0" hangingPunct="1">
        <a:lnSpc>
          <a:spcPct val="90000"/>
        </a:lnSpc>
        <a:spcBef>
          <a:spcPts val="406"/>
        </a:spcBef>
        <a:buFont typeface="Arial" panose="020B0604020202020204" pitchFamily="34" charset="0"/>
        <a:buChar char="•"/>
        <a:defRPr kumimoji="1" sz="1950" kern="1200">
          <a:solidFill>
            <a:schemeClr val="tx1"/>
          </a:solidFill>
          <a:latin typeface="+mn-lt"/>
          <a:ea typeface="+mn-ea"/>
          <a:cs typeface="+mn-cs"/>
        </a:defRPr>
      </a:lvl2pPr>
      <a:lvl3pPr marL="928755" indent="-185751" algn="l" defTabSz="743004" rtl="0" eaLnBrk="1" latinLnBrk="0" hangingPunct="1">
        <a:lnSpc>
          <a:spcPct val="90000"/>
        </a:lnSpc>
        <a:spcBef>
          <a:spcPts val="406"/>
        </a:spcBef>
        <a:buFont typeface="Arial" panose="020B0604020202020204" pitchFamily="34" charset="0"/>
        <a:buChar char="•"/>
        <a:defRPr kumimoji="1" sz="1625" kern="1200">
          <a:solidFill>
            <a:schemeClr val="tx1"/>
          </a:solidFill>
          <a:latin typeface="+mn-lt"/>
          <a:ea typeface="+mn-ea"/>
          <a:cs typeface="+mn-cs"/>
        </a:defRPr>
      </a:lvl3pPr>
      <a:lvl4pPr marL="1300258"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4pPr>
      <a:lvl5pPr marL="1671760"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5pPr>
      <a:lvl6pPr marL="2043262"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6pPr>
      <a:lvl7pPr marL="2414764"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7pPr>
      <a:lvl8pPr marL="2786266"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8pPr>
      <a:lvl9pPr marL="3157768"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9pPr>
    </p:bodyStyle>
    <p:otherStyle>
      <a:defPPr>
        <a:defRPr lang="en-US"/>
      </a:defPPr>
      <a:lvl1pPr marL="0" algn="l" defTabSz="743004" rtl="0" eaLnBrk="1" latinLnBrk="0" hangingPunct="1">
        <a:defRPr kumimoji="1" sz="1463" kern="1200">
          <a:solidFill>
            <a:schemeClr val="tx1"/>
          </a:solidFill>
          <a:latin typeface="+mn-lt"/>
          <a:ea typeface="+mn-ea"/>
          <a:cs typeface="+mn-cs"/>
        </a:defRPr>
      </a:lvl1pPr>
      <a:lvl2pPr marL="371502" algn="l" defTabSz="743004" rtl="0" eaLnBrk="1" latinLnBrk="0" hangingPunct="1">
        <a:defRPr kumimoji="1" sz="1463" kern="1200">
          <a:solidFill>
            <a:schemeClr val="tx1"/>
          </a:solidFill>
          <a:latin typeface="+mn-lt"/>
          <a:ea typeface="+mn-ea"/>
          <a:cs typeface="+mn-cs"/>
        </a:defRPr>
      </a:lvl2pPr>
      <a:lvl3pPr marL="743004" algn="l" defTabSz="743004" rtl="0" eaLnBrk="1" latinLnBrk="0" hangingPunct="1">
        <a:defRPr kumimoji="1" sz="1463" kern="1200">
          <a:solidFill>
            <a:schemeClr val="tx1"/>
          </a:solidFill>
          <a:latin typeface="+mn-lt"/>
          <a:ea typeface="+mn-ea"/>
          <a:cs typeface="+mn-cs"/>
        </a:defRPr>
      </a:lvl3pPr>
      <a:lvl4pPr marL="1114506" algn="l" defTabSz="743004" rtl="0" eaLnBrk="1" latinLnBrk="0" hangingPunct="1">
        <a:defRPr kumimoji="1" sz="1463" kern="1200">
          <a:solidFill>
            <a:schemeClr val="tx1"/>
          </a:solidFill>
          <a:latin typeface="+mn-lt"/>
          <a:ea typeface="+mn-ea"/>
          <a:cs typeface="+mn-cs"/>
        </a:defRPr>
      </a:lvl4pPr>
      <a:lvl5pPr marL="1486009" algn="l" defTabSz="743004" rtl="0" eaLnBrk="1" latinLnBrk="0" hangingPunct="1">
        <a:defRPr kumimoji="1" sz="1463" kern="1200">
          <a:solidFill>
            <a:schemeClr val="tx1"/>
          </a:solidFill>
          <a:latin typeface="+mn-lt"/>
          <a:ea typeface="+mn-ea"/>
          <a:cs typeface="+mn-cs"/>
        </a:defRPr>
      </a:lvl5pPr>
      <a:lvl6pPr marL="1857511" algn="l" defTabSz="743004" rtl="0" eaLnBrk="1" latinLnBrk="0" hangingPunct="1">
        <a:defRPr kumimoji="1" sz="1463" kern="1200">
          <a:solidFill>
            <a:schemeClr val="tx1"/>
          </a:solidFill>
          <a:latin typeface="+mn-lt"/>
          <a:ea typeface="+mn-ea"/>
          <a:cs typeface="+mn-cs"/>
        </a:defRPr>
      </a:lvl6pPr>
      <a:lvl7pPr marL="2229013" algn="l" defTabSz="743004" rtl="0" eaLnBrk="1" latinLnBrk="0" hangingPunct="1">
        <a:defRPr kumimoji="1" sz="1463" kern="1200">
          <a:solidFill>
            <a:schemeClr val="tx1"/>
          </a:solidFill>
          <a:latin typeface="+mn-lt"/>
          <a:ea typeface="+mn-ea"/>
          <a:cs typeface="+mn-cs"/>
        </a:defRPr>
      </a:lvl7pPr>
      <a:lvl8pPr marL="2600515" algn="l" defTabSz="743004" rtl="0" eaLnBrk="1" latinLnBrk="0" hangingPunct="1">
        <a:defRPr kumimoji="1" sz="1463" kern="1200">
          <a:solidFill>
            <a:schemeClr val="tx1"/>
          </a:solidFill>
          <a:latin typeface="+mn-lt"/>
          <a:ea typeface="+mn-ea"/>
          <a:cs typeface="+mn-cs"/>
        </a:defRPr>
      </a:lvl8pPr>
      <a:lvl9pPr marL="2972017" algn="l" defTabSz="743004" rtl="0" eaLnBrk="1" latinLnBrk="0" hangingPunct="1">
        <a:defRPr kumimoji="1"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20.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png"/><Relationship Id="rId3" Type="http://schemas.openxmlformats.org/officeDocument/2006/relationships/image" Target="../media/image20.png"/><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image" Target="../media/image19.png"/><Relationship Id="rId16" Type="http://schemas.openxmlformats.org/officeDocument/2006/relationships/image" Target="../media/image33.jpeg"/><Relationship Id="rId1" Type="http://schemas.openxmlformats.org/officeDocument/2006/relationships/slideLayout" Target="../slideLayouts/slideLayout20.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png"/><Relationship Id="rId15" Type="http://schemas.openxmlformats.org/officeDocument/2006/relationships/image" Target="../media/image32.jpe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 Id="rId14" Type="http://schemas.openxmlformats.org/officeDocument/2006/relationships/image" Target="../media/image31.svg"/></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20.xml"/><Relationship Id="rId6" Type="http://schemas.openxmlformats.org/officeDocument/2006/relationships/image" Target="../media/image37.png"/><Relationship Id="rId5" Type="http://schemas.openxmlformats.org/officeDocument/2006/relationships/image" Target="../media/image36.jpe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0.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sz="4400" b="0" i="0" dirty="0">
                <a:effectLst/>
                <a:latin typeface="HGS創英角ﾎﾟｯﾌﾟ体" panose="040B0A00000000000000" pitchFamily="50" charset="-128"/>
                <a:ea typeface="HGS創英角ﾎﾟｯﾌﾟ体" panose="040B0A00000000000000" pitchFamily="50" charset="-128"/>
              </a:rPr>
              <a:t>スタイリッシュ！！</a:t>
            </a:r>
            <a:br>
              <a:rPr lang="en-US" altLang="ja-JP" sz="4400" b="0" i="0" dirty="0">
                <a:effectLst/>
                <a:latin typeface="HGS創英角ﾎﾟｯﾌﾟ体" panose="040B0A00000000000000" pitchFamily="50" charset="-128"/>
                <a:ea typeface="HGS創英角ﾎﾟｯﾌﾟ体" panose="040B0A00000000000000" pitchFamily="50" charset="-128"/>
              </a:rPr>
            </a:br>
            <a:r>
              <a:rPr lang="ja-JP" altLang="en-US" sz="4400" b="0" i="0" dirty="0">
                <a:effectLst/>
                <a:latin typeface="HGS創英角ﾎﾟｯﾌﾟ体" panose="040B0A00000000000000" pitchFamily="50" charset="-128"/>
                <a:ea typeface="HGS創英角ﾎﾟｯﾌﾟ体" panose="040B0A00000000000000" pitchFamily="50" charset="-128"/>
              </a:rPr>
              <a:t>鯖江のごみ収集</a:t>
            </a:r>
            <a:endParaRPr kumimoji="1" lang="ja-JP" altLang="en-US" dirty="0">
              <a:latin typeface="HGS創英角ﾎﾟｯﾌﾟ体" panose="040B0A00000000000000" pitchFamily="50" charset="-128"/>
              <a:ea typeface="HGS創英角ﾎﾟｯﾌﾟ体" panose="040B0A00000000000000" pitchFamily="50" charset="-128"/>
            </a:endParaRPr>
          </a:p>
        </p:txBody>
      </p:sp>
      <p:sp>
        <p:nvSpPr>
          <p:cNvPr id="3" name="サブタイトル 2"/>
          <p:cNvSpPr>
            <a:spLocks noGrp="1"/>
          </p:cNvSpPr>
          <p:nvPr>
            <p:ph type="subTitle" idx="1"/>
          </p:nvPr>
        </p:nvSpPr>
        <p:spPr/>
        <p:txBody>
          <a:bodyPr/>
          <a:lstStyle/>
          <a:p>
            <a:r>
              <a:rPr kumimoji="1" lang="ja-JP" altLang="en-US" dirty="0"/>
              <a:t>チーム さくらインターネット</a:t>
            </a:r>
          </a:p>
        </p:txBody>
      </p:sp>
      <p:sp>
        <p:nvSpPr>
          <p:cNvPr id="4" name="日付プレースホルダー 3"/>
          <p:cNvSpPr>
            <a:spLocks noGrp="1"/>
          </p:cNvSpPr>
          <p:nvPr>
            <p:ph type="dt" sz="half" idx="10"/>
          </p:nvPr>
        </p:nvSpPr>
        <p:spPr/>
        <p:txBody>
          <a:bodyPr/>
          <a:lstStyle/>
          <a:p>
            <a:fld id="{1690923C-6B45-014B-8E10-BDC68A55DE81}" type="datetime1">
              <a:rPr lang="ja-JP" altLang="en-US" smtClean="0"/>
              <a:t>2022/12/18</a:t>
            </a:fld>
            <a:endParaRPr lang="ja-JP" altLang="en-US" dirty="0"/>
          </a:p>
        </p:txBody>
      </p:sp>
      <p:sp>
        <p:nvSpPr>
          <p:cNvPr id="6" name="フッター プレースホルダー 5"/>
          <p:cNvSpPr>
            <a:spLocks noGrp="1"/>
          </p:cNvSpPr>
          <p:nvPr>
            <p:ph type="ftr" sz="quarter" idx="11"/>
          </p:nvPr>
        </p:nvSpPr>
        <p:spPr/>
        <p:txBody>
          <a:bodyPr/>
          <a:lstStyle/>
          <a:p>
            <a:r>
              <a:rPr lang="en-US" altLang="ja-JP" dirty="0"/>
              <a:t>©SAKURA internet Inc.</a:t>
            </a:r>
            <a:endParaRPr lang="ja-JP" altLang="en-US" dirty="0"/>
          </a:p>
        </p:txBody>
      </p:sp>
      <p:pic>
        <p:nvPicPr>
          <p:cNvPr id="5" name="図 4">
            <a:extLst>
              <a:ext uri="{FF2B5EF4-FFF2-40B4-BE49-F238E27FC236}">
                <a16:creationId xmlns:a16="http://schemas.microsoft.com/office/drawing/2014/main" id="{187EB923-944D-4C3D-935A-A814A347653E}"/>
              </a:ext>
            </a:extLst>
          </p:cNvPr>
          <p:cNvPicPr>
            <a:picLocks noChangeAspect="1"/>
          </p:cNvPicPr>
          <p:nvPr/>
        </p:nvPicPr>
        <p:blipFill rotWithShape="1">
          <a:blip r:embed="rId3"/>
          <a:srcRect l="3917" t="16410" r="67071" b="34374"/>
          <a:stretch/>
        </p:blipFill>
        <p:spPr>
          <a:xfrm>
            <a:off x="144229" y="140216"/>
            <a:ext cx="2147079" cy="1781574"/>
          </a:xfrm>
          <a:prstGeom prst="rect">
            <a:avLst/>
          </a:prstGeom>
        </p:spPr>
      </p:pic>
      <p:pic>
        <p:nvPicPr>
          <p:cNvPr id="9" name="図 8">
            <a:extLst>
              <a:ext uri="{FF2B5EF4-FFF2-40B4-BE49-F238E27FC236}">
                <a16:creationId xmlns:a16="http://schemas.microsoft.com/office/drawing/2014/main" id="{F31D40B5-1F6C-428E-AE39-812AF34246E1}"/>
              </a:ext>
            </a:extLst>
          </p:cNvPr>
          <p:cNvPicPr>
            <a:picLocks noChangeAspect="1"/>
          </p:cNvPicPr>
          <p:nvPr/>
        </p:nvPicPr>
        <p:blipFill rotWithShape="1">
          <a:blip r:embed="rId3"/>
          <a:srcRect l="79154" t="12940" r="6738" b="29825"/>
          <a:stretch/>
        </p:blipFill>
        <p:spPr>
          <a:xfrm>
            <a:off x="8283844" y="163463"/>
            <a:ext cx="1477927" cy="2932850"/>
          </a:xfrm>
          <a:prstGeom prst="rect">
            <a:avLst/>
          </a:prstGeom>
        </p:spPr>
      </p:pic>
      <p:sp>
        <p:nvSpPr>
          <p:cNvPr id="10" name="日付プレースホルダー 3">
            <a:extLst>
              <a:ext uri="{FF2B5EF4-FFF2-40B4-BE49-F238E27FC236}">
                <a16:creationId xmlns:a16="http://schemas.microsoft.com/office/drawing/2014/main" id="{D3352ABE-8554-44AE-BB8D-238EB7477467}"/>
              </a:ext>
            </a:extLst>
          </p:cNvPr>
          <p:cNvSpPr txBox="1">
            <a:spLocks/>
          </p:cNvSpPr>
          <p:nvPr/>
        </p:nvSpPr>
        <p:spPr>
          <a:xfrm>
            <a:off x="5262814" y="5830156"/>
            <a:ext cx="2063312" cy="365125"/>
          </a:xfrm>
          <a:prstGeom prst="rect">
            <a:avLst/>
          </a:prstGeom>
        </p:spPr>
        <p:txBody>
          <a:bodyPr vert="horz" lIns="91440" tIns="45720" rIns="91440" bIns="45720" rtlCol="0" anchor="ctr" anchorCtr="0"/>
          <a:lstStyle>
            <a:defPPr>
              <a:defRPr lang="ja-JP"/>
            </a:defPPr>
            <a:lvl1pPr marL="0" algn="l" defTabSz="914400" rtl="0" eaLnBrk="1" latinLnBrk="0" hangingPunct="1">
              <a:defRPr kumimoji="1" sz="1200" kern="120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dirty="0"/>
              <a:t>テクニカルソリューション部</a:t>
            </a:r>
            <a:endParaRPr lang="en-US" altLang="ja-JP" dirty="0"/>
          </a:p>
          <a:p>
            <a:r>
              <a:rPr lang="ja-JP" altLang="en-US" dirty="0"/>
              <a:t>セールスエンジニア グループ</a:t>
            </a:r>
          </a:p>
        </p:txBody>
      </p:sp>
      <p:sp>
        <p:nvSpPr>
          <p:cNvPr id="11" name="日付プレースホルダー 3">
            <a:extLst>
              <a:ext uri="{FF2B5EF4-FFF2-40B4-BE49-F238E27FC236}">
                <a16:creationId xmlns:a16="http://schemas.microsoft.com/office/drawing/2014/main" id="{4E722C68-0B20-4B7D-9F74-41F39FC4FC50}"/>
              </a:ext>
            </a:extLst>
          </p:cNvPr>
          <p:cNvSpPr txBox="1">
            <a:spLocks/>
          </p:cNvSpPr>
          <p:nvPr/>
        </p:nvSpPr>
        <p:spPr>
          <a:xfrm>
            <a:off x="7571674" y="5830156"/>
            <a:ext cx="2063312" cy="365125"/>
          </a:xfrm>
          <a:prstGeom prst="rect">
            <a:avLst/>
          </a:prstGeom>
        </p:spPr>
        <p:txBody>
          <a:bodyPr vert="horz" lIns="91440" tIns="45720" rIns="91440" bIns="45720" rtlCol="0" anchor="ctr" anchorCtr="0"/>
          <a:lstStyle>
            <a:defPPr>
              <a:defRPr lang="ja-JP"/>
            </a:defPPr>
            <a:lvl1pPr marL="0" algn="l" defTabSz="914400" rtl="0" eaLnBrk="1" latinLnBrk="0" hangingPunct="1">
              <a:defRPr kumimoji="1" sz="1200" kern="120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dirty="0"/>
              <a:t>松田、横山、清水</a:t>
            </a:r>
          </a:p>
        </p:txBody>
      </p:sp>
    </p:spTree>
    <p:extLst>
      <p:ext uri="{BB962C8B-B14F-4D97-AF65-F5344CB8AC3E}">
        <p14:creationId xmlns:p14="http://schemas.microsoft.com/office/powerpoint/2010/main" val="1714521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図 43" descr="コンピューターの画面&#10;&#10;自動的に生成された説明">
            <a:extLst>
              <a:ext uri="{FF2B5EF4-FFF2-40B4-BE49-F238E27FC236}">
                <a16:creationId xmlns:a16="http://schemas.microsoft.com/office/drawing/2014/main" id="{988ECB9A-259E-C829-0111-EE30293E65A7}"/>
              </a:ext>
            </a:extLst>
          </p:cNvPr>
          <p:cNvPicPr>
            <a:picLocks noChangeAspect="1"/>
          </p:cNvPicPr>
          <p:nvPr/>
        </p:nvPicPr>
        <p:blipFill>
          <a:blip r:embed="rId2"/>
          <a:stretch>
            <a:fillRect/>
          </a:stretch>
        </p:blipFill>
        <p:spPr>
          <a:xfrm rot="16200000">
            <a:off x="2702818" y="199379"/>
            <a:ext cx="4410502" cy="8144547"/>
          </a:xfrm>
          <a:prstGeom prst="rect">
            <a:avLst/>
          </a:prstGeom>
        </p:spPr>
      </p:pic>
      <p:sp>
        <p:nvSpPr>
          <p:cNvPr id="10" name="Title 1">
            <a:extLst>
              <a:ext uri="{FF2B5EF4-FFF2-40B4-BE49-F238E27FC236}">
                <a16:creationId xmlns:a16="http://schemas.microsoft.com/office/drawing/2014/main" id="{3F44E9C8-7EDB-BF48-5C99-AB9D57D33F54}"/>
              </a:ext>
            </a:extLst>
          </p:cNvPr>
          <p:cNvSpPr>
            <a:spLocks noGrp="1"/>
          </p:cNvSpPr>
          <p:nvPr>
            <p:ph type="title"/>
          </p:nvPr>
        </p:nvSpPr>
        <p:spPr>
          <a:xfrm>
            <a:off x="365449" y="73610"/>
            <a:ext cx="8236385" cy="349289"/>
          </a:xfrm>
        </p:spPr>
        <p:txBody>
          <a:bodyPr/>
          <a:lstStyle/>
          <a:p>
            <a:r>
              <a:rPr lang="ja-JP" altLang="en-US" dirty="0">
                <a:latin typeface="BIZ UDPゴシック" panose="020B0400000000000000" pitchFamily="50" charset="-128"/>
                <a:ea typeface="BIZ UDPゴシック" panose="020B0400000000000000" pitchFamily="50" charset="-128"/>
              </a:rPr>
              <a:t>スタイリッシュ鯖江のごみ収集 画面イメージ②</a:t>
            </a:r>
            <a:endParaRPr lang="en-US" dirty="0">
              <a:latin typeface="BIZ UDPゴシック" panose="020B0400000000000000" pitchFamily="50" charset="-128"/>
              <a:ea typeface="BIZ UDPゴシック" panose="020B0400000000000000" pitchFamily="50" charset="-128"/>
            </a:endParaRPr>
          </a:p>
        </p:txBody>
      </p:sp>
      <p:sp>
        <p:nvSpPr>
          <p:cNvPr id="19" name="テキスト ボックス 18">
            <a:extLst>
              <a:ext uri="{FF2B5EF4-FFF2-40B4-BE49-F238E27FC236}">
                <a16:creationId xmlns:a16="http://schemas.microsoft.com/office/drawing/2014/main" id="{DBAC7C84-C02E-357A-CB32-14F2D6095C4D}"/>
              </a:ext>
            </a:extLst>
          </p:cNvPr>
          <p:cNvSpPr txBox="1"/>
          <p:nvPr/>
        </p:nvSpPr>
        <p:spPr>
          <a:xfrm>
            <a:off x="365449" y="753035"/>
            <a:ext cx="9247889" cy="846386"/>
          </a:xfrm>
          <a:prstGeom prst="rect">
            <a:avLst/>
          </a:prstGeom>
          <a:noFill/>
        </p:spPr>
        <p:txBody>
          <a:bodyPr wrap="square" rtlCol="0">
            <a:spAutoFit/>
          </a:bodyPr>
          <a:lstStyle/>
          <a:p>
            <a:pPr marL="285750" indent="-285750">
              <a:buFont typeface="Wingdings" panose="05000000000000000000" pitchFamily="2" charset="2"/>
              <a:buChar char="l"/>
            </a:pPr>
            <a:r>
              <a:rPr lang="ja-JP" altLang="ja-JP" sz="2000" b="0" i="0" dirty="0">
                <a:solidFill>
                  <a:srgbClr val="000000"/>
                </a:solidFill>
                <a:effectLst/>
                <a:latin typeface="BIZ UDPゴシック" panose="020B0400000000000000" pitchFamily="50" charset="-128"/>
                <a:ea typeface="BIZ UDPゴシック" panose="020B0400000000000000" pitchFamily="50" charset="-128"/>
              </a:rPr>
              <a:t>ごみ収集車位置表示</a:t>
            </a:r>
            <a:r>
              <a:rPr lang="ja-JP" altLang="en-US" sz="2000" dirty="0">
                <a:solidFill>
                  <a:srgbClr val="000000"/>
                </a:solidFill>
                <a:latin typeface="BIZ UDPゴシック" panose="020B0400000000000000" pitchFamily="50" charset="-128"/>
                <a:ea typeface="BIZ UDPゴシック" panose="020B0400000000000000" pitchFamily="50" charset="-128"/>
              </a:rPr>
              <a:t>と到着予定時刻の表示 </a:t>
            </a:r>
            <a:r>
              <a:rPr lang="ja-JP" altLang="en-US" sz="1400" u="sng" dirty="0">
                <a:solidFill>
                  <a:srgbClr val="FF0000"/>
                </a:solidFill>
                <a:latin typeface="BIZ UDPゴシック" panose="020B0400000000000000" pitchFamily="50" charset="-128"/>
                <a:ea typeface="BIZ UDPゴシック" panose="020B0400000000000000" pitchFamily="50" charset="-128"/>
              </a:rPr>
              <a:t>（利用者側の目線）</a:t>
            </a:r>
            <a:endParaRPr lang="en-US" altLang="ja-JP" sz="2000" u="sng" dirty="0">
              <a:solidFill>
                <a:srgbClr val="FF0000"/>
              </a:solidFill>
              <a:latin typeface="BIZ UDPゴシック" panose="020B0400000000000000" pitchFamily="50" charset="-128"/>
              <a:ea typeface="BIZ UDPゴシック" panose="020B0400000000000000" pitchFamily="50" charset="-128"/>
            </a:endParaRPr>
          </a:p>
          <a:p>
            <a:endParaRPr lang="en-US" altLang="ja-JP" sz="1100" dirty="0">
              <a:solidFill>
                <a:srgbClr val="000000"/>
              </a:solidFill>
              <a:latin typeface="BIZ UDPゴシック" panose="020B0400000000000000" pitchFamily="50" charset="-128"/>
              <a:ea typeface="BIZ UDPゴシック" panose="020B0400000000000000" pitchFamily="50" charset="-128"/>
            </a:endParaRPr>
          </a:p>
          <a:p>
            <a:r>
              <a:rPr lang="ja-JP" altLang="en-US" dirty="0">
                <a:solidFill>
                  <a:srgbClr val="000000"/>
                </a:solidFill>
                <a:latin typeface="BIZ UDPゴシック" panose="020B0400000000000000" pitchFamily="50" charset="-128"/>
                <a:ea typeface="BIZ UDPゴシック" panose="020B0400000000000000" pitchFamily="50" charset="-128"/>
              </a:rPr>
              <a:t>　　ステーションごとの到着予定時刻が表示され、ごみがまだ出せるか否かを確認できます</a:t>
            </a:r>
            <a:endParaRPr lang="en-US" altLang="ja-JP" dirty="0">
              <a:solidFill>
                <a:srgbClr val="000000"/>
              </a:solidFill>
              <a:latin typeface="BIZ UDPゴシック" panose="020B0400000000000000" pitchFamily="50" charset="-128"/>
              <a:ea typeface="BIZ UDPゴシック" panose="020B0400000000000000" pitchFamily="50" charset="-128"/>
            </a:endParaRPr>
          </a:p>
        </p:txBody>
      </p:sp>
      <p:pic>
        <p:nvPicPr>
          <p:cNvPr id="40" name="図 39">
            <a:extLst>
              <a:ext uri="{FF2B5EF4-FFF2-40B4-BE49-F238E27FC236}">
                <a16:creationId xmlns:a16="http://schemas.microsoft.com/office/drawing/2014/main" id="{7A1F2B5D-3A78-37F4-9A3B-FBA6D2D2ED31}"/>
              </a:ext>
            </a:extLst>
          </p:cNvPr>
          <p:cNvPicPr>
            <a:picLocks noChangeAspect="1"/>
          </p:cNvPicPr>
          <p:nvPr/>
        </p:nvPicPr>
        <p:blipFill>
          <a:blip r:embed="rId3"/>
          <a:stretch>
            <a:fillRect/>
          </a:stretch>
        </p:blipFill>
        <p:spPr>
          <a:xfrm>
            <a:off x="7160041" y="835419"/>
            <a:ext cx="572547" cy="283898"/>
          </a:xfrm>
          <a:prstGeom prst="rect">
            <a:avLst/>
          </a:prstGeom>
        </p:spPr>
      </p:pic>
      <p:pic>
        <p:nvPicPr>
          <p:cNvPr id="47" name="図 46">
            <a:extLst>
              <a:ext uri="{FF2B5EF4-FFF2-40B4-BE49-F238E27FC236}">
                <a16:creationId xmlns:a16="http://schemas.microsoft.com/office/drawing/2014/main" id="{19CB8E09-3962-4F4F-B469-E67AF6533D02}"/>
              </a:ext>
            </a:extLst>
          </p:cNvPr>
          <p:cNvPicPr>
            <a:picLocks noChangeAspect="1"/>
          </p:cNvPicPr>
          <p:nvPr/>
        </p:nvPicPr>
        <p:blipFill>
          <a:blip r:embed="rId4"/>
          <a:stretch>
            <a:fillRect/>
          </a:stretch>
        </p:blipFill>
        <p:spPr>
          <a:xfrm>
            <a:off x="1903793" y="2551846"/>
            <a:ext cx="5928787" cy="3484860"/>
          </a:xfrm>
          <a:prstGeom prst="rect">
            <a:avLst/>
          </a:prstGeom>
        </p:spPr>
      </p:pic>
      <p:pic>
        <p:nvPicPr>
          <p:cNvPr id="7" name="図 6">
            <a:extLst>
              <a:ext uri="{FF2B5EF4-FFF2-40B4-BE49-F238E27FC236}">
                <a16:creationId xmlns:a16="http://schemas.microsoft.com/office/drawing/2014/main" id="{4A266115-E7D3-1F3B-93C9-0D8541401AA0}"/>
              </a:ext>
            </a:extLst>
          </p:cNvPr>
          <p:cNvPicPr>
            <a:picLocks noChangeAspect="1"/>
          </p:cNvPicPr>
          <p:nvPr/>
        </p:nvPicPr>
        <p:blipFill>
          <a:blip r:embed="rId3"/>
          <a:stretch>
            <a:fillRect/>
          </a:stretch>
        </p:blipFill>
        <p:spPr>
          <a:xfrm>
            <a:off x="4851945" y="5310912"/>
            <a:ext cx="572547" cy="283898"/>
          </a:xfrm>
          <a:prstGeom prst="rect">
            <a:avLst/>
          </a:prstGeom>
        </p:spPr>
      </p:pic>
      <p:sp>
        <p:nvSpPr>
          <p:cNvPr id="22" name="フリーフォーム: 図形 21">
            <a:extLst>
              <a:ext uri="{FF2B5EF4-FFF2-40B4-BE49-F238E27FC236}">
                <a16:creationId xmlns:a16="http://schemas.microsoft.com/office/drawing/2014/main" id="{9DE7B174-F2C0-6BB5-45F2-1E5EB86B21D5}"/>
              </a:ext>
            </a:extLst>
          </p:cNvPr>
          <p:cNvSpPr/>
          <p:nvPr/>
        </p:nvSpPr>
        <p:spPr>
          <a:xfrm>
            <a:off x="3359324" y="3491181"/>
            <a:ext cx="4362143" cy="2375785"/>
          </a:xfrm>
          <a:custGeom>
            <a:avLst/>
            <a:gdLst>
              <a:gd name="connsiteX0" fmla="*/ 20097 w 7194620"/>
              <a:gd name="connsiteY0" fmla="*/ 2190540 h 2230734"/>
              <a:gd name="connsiteX1" fmla="*/ 0 w 7194620"/>
              <a:gd name="connsiteY1" fmla="*/ 30145 h 2230734"/>
              <a:gd name="connsiteX2" fmla="*/ 1346479 w 7194620"/>
              <a:gd name="connsiteY2" fmla="*/ 0 h 2230734"/>
              <a:gd name="connsiteX3" fmla="*/ 693336 w 7194620"/>
              <a:gd name="connsiteY3" fmla="*/ 2230734 h 2230734"/>
              <a:gd name="connsiteX4" fmla="*/ 2090057 w 7194620"/>
              <a:gd name="connsiteY4" fmla="*/ 2190540 h 2230734"/>
              <a:gd name="connsiteX5" fmla="*/ 4893547 w 7194620"/>
              <a:gd name="connsiteY5" fmla="*/ 2009670 h 2230734"/>
              <a:gd name="connsiteX6" fmla="*/ 4893547 w 7194620"/>
              <a:gd name="connsiteY6" fmla="*/ 894303 h 2230734"/>
              <a:gd name="connsiteX7" fmla="*/ 6451042 w 7194620"/>
              <a:gd name="connsiteY7" fmla="*/ 844061 h 2230734"/>
              <a:gd name="connsiteX8" fmla="*/ 7194620 w 7194620"/>
              <a:gd name="connsiteY8" fmla="*/ 783771 h 2230734"/>
              <a:gd name="connsiteX0" fmla="*/ 30145 w 7194620"/>
              <a:gd name="connsiteY0" fmla="*/ 3024553 h 3024553"/>
              <a:gd name="connsiteX1" fmla="*/ 0 w 7194620"/>
              <a:gd name="connsiteY1" fmla="*/ 30145 h 3024553"/>
              <a:gd name="connsiteX2" fmla="*/ 1346479 w 7194620"/>
              <a:gd name="connsiteY2" fmla="*/ 0 h 3024553"/>
              <a:gd name="connsiteX3" fmla="*/ 693336 w 7194620"/>
              <a:gd name="connsiteY3" fmla="*/ 2230734 h 3024553"/>
              <a:gd name="connsiteX4" fmla="*/ 2090057 w 7194620"/>
              <a:gd name="connsiteY4" fmla="*/ 2190540 h 3024553"/>
              <a:gd name="connsiteX5" fmla="*/ 4893547 w 7194620"/>
              <a:gd name="connsiteY5" fmla="*/ 2009670 h 3024553"/>
              <a:gd name="connsiteX6" fmla="*/ 4893547 w 7194620"/>
              <a:gd name="connsiteY6" fmla="*/ 894303 h 3024553"/>
              <a:gd name="connsiteX7" fmla="*/ 6451042 w 7194620"/>
              <a:gd name="connsiteY7" fmla="*/ 844061 h 3024553"/>
              <a:gd name="connsiteX8" fmla="*/ 7194620 w 7194620"/>
              <a:gd name="connsiteY8" fmla="*/ 783771 h 3024553"/>
              <a:gd name="connsiteX0" fmla="*/ 30145 w 7194620"/>
              <a:gd name="connsiteY0" fmla="*/ 3024553 h 3024553"/>
              <a:gd name="connsiteX1" fmla="*/ 0 w 7194620"/>
              <a:gd name="connsiteY1" fmla="*/ 30145 h 3024553"/>
              <a:gd name="connsiteX2" fmla="*/ 1346479 w 7194620"/>
              <a:gd name="connsiteY2" fmla="*/ 0 h 3024553"/>
              <a:gd name="connsiteX3" fmla="*/ 693336 w 7194620"/>
              <a:gd name="connsiteY3" fmla="*/ 2230734 h 3024553"/>
              <a:gd name="connsiteX4" fmla="*/ 2090057 w 7194620"/>
              <a:gd name="connsiteY4" fmla="*/ 2190540 h 3024553"/>
              <a:gd name="connsiteX5" fmla="*/ 4893547 w 7194620"/>
              <a:gd name="connsiteY5" fmla="*/ 2009670 h 3024553"/>
              <a:gd name="connsiteX6" fmla="*/ 4893547 w 7194620"/>
              <a:gd name="connsiteY6" fmla="*/ 894303 h 3024553"/>
              <a:gd name="connsiteX7" fmla="*/ 7194620 w 7194620"/>
              <a:gd name="connsiteY7" fmla="*/ 783771 h 3024553"/>
              <a:gd name="connsiteX0" fmla="*/ 30145 w 5647174"/>
              <a:gd name="connsiteY0" fmla="*/ 3024553 h 3024553"/>
              <a:gd name="connsiteX1" fmla="*/ 0 w 5647174"/>
              <a:gd name="connsiteY1" fmla="*/ 30145 h 3024553"/>
              <a:gd name="connsiteX2" fmla="*/ 1346479 w 5647174"/>
              <a:gd name="connsiteY2" fmla="*/ 0 h 3024553"/>
              <a:gd name="connsiteX3" fmla="*/ 693336 w 5647174"/>
              <a:gd name="connsiteY3" fmla="*/ 2230734 h 3024553"/>
              <a:gd name="connsiteX4" fmla="*/ 2090057 w 5647174"/>
              <a:gd name="connsiteY4" fmla="*/ 2190540 h 3024553"/>
              <a:gd name="connsiteX5" fmla="*/ 4893547 w 5647174"/>
              <a:gd name="connsiteY5" fmla="*/ 2009670 h 3024553"/>
              <a:gd name="connsiteX6" fmla="*/ 4893547 w 5647174"/>
              <a:gd name="connsiteY6" fmla="*/ 894303 h 3024553"/>
              <a:gd name="connsiteX7" fmla="*/ 5647174 w 5647174"/>
              <a:gd name="connsiteY7" fmla="*/ 834013 h 3024553"/>
              <a:gd name="connsiteX0" fmla="*/ 30145 w 5647174"/>
              <a:gd name="connsiteY0" fmla="*/ 3024553 h 3024553"/>
              <a:gd name="connsiteX1" fmla="*/ 0 w 5647174"/>
              <a:gd name="connsiteY1" fmla="*/ 30145 h 3024553"/>
              <a:gd name="connsiteX2" fmla="*/ 1346479 w 5647174"/>
              <a:gd name="connsiteY2" fmla="*/ 0 h 3024553"/>
              <a:gd name="connsiteX3" fmla="*/ 693336 w 5647174"/>
              <a:gd name="connsiteY3" fmla="*/ 2230734 h 3024553"/>
              <a:gd name="connsiteX4" fmla="*/ 2090057 w 5647174"/>
              <a:gd name="connsiteY4" fmla="*/ 2190540 h 3024553"/>
              <a:gd name="connsiteX5" fmla="*/ 4893547 w 5647174"/>
              <a:gd name="connsiteY5" fmla="*/ 2009670 h 3024553"/>
              <a:gd name="connsiteX6" fmla="*/ 4893547 w 5647174"/>
              <a:gd name="connsiteY6" fmla="*/ 894303 h 3024553"/>
              <a:gd name="connsiteX7" fmla="*/ 5647174 w 5647174"/>
              <a:gd name="connsiteY7" fmla="*/ 884255 h 3024553"/>
              <a:gd name="connsiteX0" fmla="*/ 30145 w 6158162"/>
              <a:gd name="connsiteY0" fmla="*/ 3024553 h 3024553"/>
              <a:gd name="connsiteX1" fmla="*/ 0 w 6158162"/>
              <a:gd name="connsiteY1" fmla="*/ 30145 h 3024553"/>
              <a:gd name="connsiteX2" fmla="*/ 1346479 w 6158162"/>
              <a:gd name="connsiteY2" fmla="*/ 0 h 3024553"/>
              <a:gd name="connsiteX3" fmla="*/ 693336 w 6158162"/>
              <a:gd name="connsiteY3" fmla="*/ 2230734 h 3024553"/>
              <a:gd name="connsiteX4" fmla="*/ 2090057 w 6158162"/>
              <a:gd name="connsiteY4" fmla="*/ 2190540 h 3024553"/>
              <a:gd name="connsiteX5" fmla="*/ 4893547 w 6158162"/>
              <a:gd name="connsiteY5" fmla="*/ 2009670 h 3024553"/>
              <a:gd name="connsiteX6" fmla="*/ 4893547 w 6158162"/>
              <a:gd name="connsiteY6" fmla="*/ 894303 h 3024553"/>
              <a:gd name="connsiteX7" fmla="*/ 6158162 w 6158162"/>
              <a:gd name="connsiteY7" fmla="*/ 866326 h 3024553"/>
              <a:gd name="connsiteX0" fmla="*/ 30145 w 6265739"/>
              <a:gd name="connsiteY0" fmla="*/ 3024553 h 3024553"/>
              <a:gd name="connsiteX1" fmla="*/ 0 w 6265739"/>
              <a:gd name="connsiteY1" fmla="*/ 30145 h 3024553"/>
              <a:gd name="connsiteX2" fmla="*/ 1346479 w 6265739"/>
              <a:gd name="connsiteY2" fmla="*/ 0 h 3024553"/>
              <a:gd name="connsiteX3" fmla="*/ 693336 w 6265739"/>
              <a:gd name="connsiteY3" fmla="*/ 2230734 h 3024553"/>
              <a:gd name="connsiteX4" fmla="*/ 2090057 w 6265739"/>
              <a:gd name="connsiteY4" fmla="*/ 2190540 h 3024553"/>
              <a:gd name="connsiteX5" fmla="*/ 4893547 w 6265739"/>
              <a:gd name="connsiteY5" fmla="*/ 2009670 h 3024553"/>
              <a:gd name="connsiteX6" fmla="*/ 4893547 w 6265739"/>
              <a:gd name="connsiteY6" fmla="*/ 894303 h 3024553"/>
              <a:gd name="connsiteX7" fmla="*/ 6265739 w 6265739"/>
              <a:gd name="connsiteY7" fmla="*/ 866326 h 3024553"/>
              <a:gd name="connsiteX0" fmla="*/ 30145 w 5565721"/>
              <a:gd name="connsiteY0" fmla="*/ 3024553 h 3024553"/>
              <a:gd name="connsiteX1" fmla="*/ 0 w 5565721"/>
              <a:gd name="connsiteY1" fmla="*/ 30145 h 3024553"/>
              <a:gd name="connsiteX2" fmla="*/ 1346479 w 5565721"/>
              <a:gd name="connsiteY2" fmla="*/ 0 h 3024553"/>
              <a:gd name="connsiteX3" fmla="*/ 693336 w 5565721"/>
              <a:gd name="connsiteY3" fmla="*/ 2230734 h 3024553"/>
              <a:gd name="connsiteX4" fmla="*/ 2090057 w 5565721"/>
              <a:gd name="connsiteY4" fmla="*/ 2190540 h 3024553"/>
              <a:gd name="connsiteX5" fmla="*/ 4893547 w 5565721"/>
              <a:gd name="connsiteY5" fmla="*/ 2009670 h 3024553"/>
              <a:gd name="connsiteX6" fmla="*/ 4893547 w 5565721"/>
              <a:gd name="connsiteY6" fmla="*/ 894303 h 3024553"/>
              <a:gd name="connsiteX7" fmla="*/ 5565721 w 5565721"/>
              <a:gd name="connsiteY7" fmla="*/ 880878 h 3024553"/>
              <a:gd name="connsiteX0" fmla="*/ 30145 w 5565721"/>
              <a:gd name="connsiteY0" fmla="*/ 3024553 h 3024553"/>
              <a:gd name="connsiteX1" fmla="*/ 0 w 5565721"/>
              <a:gd name="connsiteY1" fmla="*/ 30145 h 3024553"/>
              <a:gd name="connsiteX2" fmla="*/ 1346479 w 5565721"/>
              <a:gd name="connsiteY2" fmla="*/ 0 h 3024553"/>
              <a:gd name="connsiteX3" fmla="*/ 693336 w 5565721"/>
              <a:gd name="connsiteY3" fmla="*/ 2230734 h 3024553"/>
              <a:gd name="connsiteX4" fmla="*/ 2090057 w 5565721"/>
              <a:gd name="connsiteY4" fmla="*/ 2190540 h 3024553"/>
              <a:gd name="connsiteX5" fmla="*/ 4893547 w 5565721"/>
              <a:gd name="connsiteY5" fmla="*/ 2009670 h 3024553"/>
              <a:gd name="connsiteX6" fmla="*/ 4499788 w 5565721"/>
              <a:gd name="connsiteY6" fmla="*/ 894304 h 3024553"/>
              <a:gd name="connsiteX7" fmla="*/ 5565721 w 5565721"/>
              <a:gd name="connsiteY7" fmla="*/ 880878 h 3024553"/>
              <a:gd name="connsiteX0" fmla="*/ 30145 w 5565721"/>
              <a:gd name="connsiteY0" fmla="*/ 3024553 h 3024553"/>
              <a:gd name="connsiteX1" fmla="*/ 0 w 5565721"/>
              <a:gd name="connsiteY1" fmla="*/ 30145 h 3024553"/>
              <a:gd name="connsiteX2" fmla="*/ 1346479 w 5565721"/>
              <a:gd name="connsiteY2" fmla="*/ 0 h 3024553"/>
              <a:gd name="connsiteX3" fmla="*/ 693336 w 5565721"/>
              <a:gd name="connsiteY3" fmla="*/ 2230734 h 3024553"/>
              <a:gd name="connsiteX4" fmla="*/ 2090057 w 5565721"/>
              <a:gd name="connsiteY4" fmla="*/ 2190540 h 3024553"/>
              <a:gd name="connsiteX5" fmla="*/ 4499788 w 5565721"/>
              <a:gd name="connsiteY5" fmla="*/ 2053324 h 3024553"/>
              <a:gd name="connsiteX6" fmla="*/ 4499788 w 5565721"/>
              <a:gd name="connsiteY6" fmla="*/ 894304 h 3024553"/>
              <a:gd name="connsiteX7" fmla="*/ 5565721 w 5565721"/>
              <a:gd name="connsiteY7" fmla="*/ 880878 h 3024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5721" h="3024553">
                <a:moveTo>
                  <a:pt x="30145" y="3024553"/>
                </a:moveTo>
                <a:lnTo>
                  <a:pt x="0" y="30145"/>
                </a:lnTo>
                <a:lnTo>
                  <a:pt x="1346479" y="0"/>
                </a:lnTo>
                <a:lnTo>
                  <a:pt x="693336" y="2230734"/>
                </a:lnTo>
                <a:lnTo>
                  <a:pt x="2090057" y="2190540"/>
                </a:lnTo>
                <a:lnTo>
                  <a:pt x="4499788" y="2053324"/>
                </a:lnTo>
                <a:lnTo>
                  <a:pt x="4499788" y="894304"/>
                </a:lnTo>
                <a:lnTo>
                  <a:pt x="5565721" y="880878"/>
                </a:lnTo>
              </a:path>
            </a:pathLst>
          </a:custGeom>
          <a:ln w="38100">
            <a:solidFill>
              <a:srgbClr val="FF0000"/>
            </a:solidFill>
            <a:prstDash val="sysDash"/>
            <a:tailEnd type="triangle" w="lg"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06EF86D4-F5DA-C23F-391F-2E4E6C99D662}"/>
              </a:ext>
            </a:extLst>
          </p:cNvPr>
          <p:cNvSpPr/>
          <p:nvPr/>
        </p:nvSpPr>
        <p:spPr>
          <a:xfrm>
            <a:off x="3200134" y="3600937"/>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301DF40B-9A38-CBEB-00D8-81D75E8C71AF}"/>
              </a:ext>
            </a:extLst>
          </p:cNvPr>
          <p:cNvSpPr/>
          <p:nvPr/>
        </p:nvSpPr>
        <p:spPr>
          <a:xfrm>
            <a:off x="4148346" y="3644996"/>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B07FCB12-4D71-8AC7-E029-FD102D641903}"/>
              </a:ext>
            </a:extLst>
          </p:cNvPr>
          <p:cNvSpPr/>
          <p:nvPr/>
        </p:nvSpPr>
        <p:spPr>
          <a:xfrm>
            <a:off x="4101602" y="5088850"/>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C58C8404-3368-957F-9DCF-49C08F4A35CE}"/>
              </a:ext>
            </a:extLst>
          </p:cNvPr>
          <p:cNvSpPr/>
          <p:nvPr/>
        </p:nvSpPr>
        <p:spPr>
          <a:xfrm>
            <a:off x="5138219" y="5088850"/>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AF97136F-942F-735E-6080-A76ABA05D187}"/>
              </a:ext>
            </a:extLst>
          </p:cNvPr>
          <p:cNvSpPr/>
          <p:nvPr/>
        </p:nvSpPr>
        <p:spPr>
          <a:xfrm>
            <a:off x="5902863" y="5026937"/>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B3B968F0-63D3-49D9-2A2E-81C5AFBBB235}"/>
              </a:ext>
            </a:extLst>
          </p:cNvPr>
          <p:cNvSpPr/>
          <p:nvPr/>
        </p:nvSpPr>
        <p:spPr>
          <a:xfrm>
            <a:off x="6343460" y="4990164"/>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49711B61-A709-4C19-AD01-36FA0CAA50BE}"/>
              </a:ext>
            </a:extLst>
          </p:cNvPr>
          <p:cNvSpPr/>
          <p:nvPr/>
        </p:nvSpPr>
        <p:spPr>
          <a:xfrm>
            <a:off x="6667316" y="477928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CAA6DA1F-B5FE-FA29-5E08-7391EDB613E9}"/>
              </a:ext>
            </a:extLst>
          </p:cNvPr>
          <p:cNvSpPr/>
          <p:nvPr/>
        </p:nvSpPr>
        <p:spPr>
          <a:xfrm>
            <a:off x="3859257" y="4903113"/>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2E9D8DA7-B49C-C222-0166-88A3E73F0D14}"/>
              </a:ext>
            </a:extLst>
          </p:cNvPr>
          <p:cNvSpPr/>
          <p:nvPr/>
        </p:nvSpPr>
        <p:spPr>
          <a:xfrm>
            <a:off x="3950067" y="4412534"/>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楕円 47">
            <a:extLst>
              <a:ext uri="{FF2B5EF4-FFF2-40B4-BE49-F238E27FC236}">
                <a16:creationId xmlns:a16="http://schemas.microsoft.com/office/drawing/2014/main" id="{3FF0DFBA-628A-5A7C-3E46-8D7CD6F45001}"/>
              </a:ext>
            </a:extLst>
          </p:cNvPr>
          <p:cNvSpPr/>
          <p:nvPr/>
        </p:nvSpPr>
        <p:spPr>
          <a:xfrm>
            <a:off x="3215374" y="4336267"/>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879171C8-94B3-6696-EB35-C4FAA9EDB8CC}"/>
              </a:ext>
            </a:extLst>
          </p:cNvPr>
          <p:cNvSpPr/>
          <p:nvPr/>
        </p:nvSpPr>
        <p:spPr>
          <a:xfrm>
            <a:off x="3210927" y="4999274"/>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6A1A5DA3-75B5-CCE7-3C3E-A61035F79DDF}"/>
              </a:ext>
            </a:extLst>
          </p:cNvPr>
          <p:cNvSpPr/>
          <p:nvPr/>
        </p:nvSpPr>
        <p:spPr>
          <a:xfrm>
            <a:off x="3214737" y="5528864"/>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吹き出し: 角を丸めた四角形 50">
            <a:extLst>
              <a:ext uri="{FF2B5EF4-FFF2-40B4-BE49-F238E27FC236}">
                <a16:creationId xmlns:a16="http://schemas.microsoft.com/office/drawing/2014/main" id="{83DCD6A8-3864-A38F-727D-90EE7E3CC1D4}"/>
              </a:ext>
            </a:extLst>
          </p:cNvPr>
          <p:cNvSpPr/>
          <p:nvPr/>
        </p:nvSpPr>
        <p:spPr>
          <a:xfrm>
            <a:off x="4557272" y="4365584"/>
            <a:ext cx="1436701" cy="524540"/>
          </a:xfrm>
          <a:prstGeom prst="wedgeRoundRectCallout">
            <a:avLst>
              <a:gd name="adj1" fmla="val -8589"/>
              <a:gd name="adj2" fmla="val 86839"/>
              <a:gd name="adj3" fmla="val 16667"/>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53" name="表 11">
            <a:extLst>
              <a:ext uri="{FF2B5EF4-FFF2-40B4-BE49-F238E27FC236}">
                <a16:creationId xmlns:a16="http://schemas.microsoft.com/office/drawing/2014/main" id="{52CCDF72-DEBA-A24C-55C9-992DAE957700}"/>
              </a:ext>
            </a:extLst>
          </p:cNvPr>
          <p:cNvGraphicFramePr>
            <a:graphicFrameLocks noGrp="1"/>
          </p:cNvGraphicFramePr>
          <p:nvPr/>
        </p:nvGraphicFramePr>
        <p:xfrm>
          <a:off x="4605152" y="4429227"/>
          <a:ext cx="1318492" cy="396240"/>
        </p:xfrm>
        <a:graphic>
          <a:graphicData uri="http://schemas.openxmlformats.org/drawingml/2006/table">
            <a:tbl>
              <a:tblPr firstRow="1" bandRow="1">
                <a:tableStyleId>{5940675A-B579-460E-94D1-54222C63F5DA}</a:tableStyleId>
              </a:tblPr>
              <a:tblGrid>
                <a:gridCol w="820785">
                  <a:extLst>
                    <a:ext uri="{9D8B030D-6E8A-4147-A177-3AD203B41FA5}">
                      <a16:colId xmlns:a16="http://schemas.microsoft.com/office/drawing/2014/main" val="2255304088"/>
                    </a:ext>
                  </a:extLst>
                </a:gridCol>
                <a:gridCol w="497707">
                  <a:extLst>
                    <a:ext uri="{9D8B030D-6E8A-4147-A177-3AD203B41FA5}">
                      <a16:colId xmlns:a16="http://schemas.microsoft.com/office/drawing/2014/main" val="3813607822"/>
                    </a:ext>
                  </a:extLst>
                </a:gridCol>
              </a:tblGrid>
              <a:tr h="0">
                <a:tc gridSpan="2">
                  <a:txBody>
                    <a:bodyPr/>
                    <a:lstStyle/>
                    <a:p>
                      <a:pPr algn="ctr"/>
                      <a:r>
                        <a:rPr kumimoji="1" lang="ja-JP" altLang="en-US" sz="700" b="0" dirty="0">
                          <a:solidFill>
                            <a:schemeClr val="tx1"/>
                          </a:solidFill>
                          <a:latin typeface="BIZ UDPゴシック" panose="020B0400000000000000" pitchFamily="50" charset="-128"/>
                          <a:ea typeface="BIZ UDPゴシック" panose="020B0400000000000000" pitchFamily="50" charset="-128"/>
                        </a:rPr>
                        <a:t>燃やすごみの日</a:t>
                      </a:r>
                    </a:p>
                  </a:txBody>
                  <a:tcPr>
                    <a:solidFill>
                      <a:schemeClr val="accent2">
                        <a:lumMod val="40000"/>
                        <a:lumOff val="60000"/>
                      </a:schemeClr>
                    </a:solidFill>
                  </a:tcPr>
                </a:tc>
                <a:tc hMerge="1">
                  <a:txBody>
                    <a:bodyPr/>
                    <a:lstStyle/>
                    <a:p>
                      <a:pPr algn="ct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159533612"/>
                  </a:ext>
                </a:extLst>
              </a:tr>
              <a:tr h="0">
                <a:tc>
                  <a:txBody>
                    <a:bodyPr/>
                    <a:lstStyle/>
                    <a:p>
                      <a:r>
                        <a:rPr kumimoji="1" lang="ja-JP" altLang="en-US" sz="700" b="0" dirty="0">
                          <a:solidFill>
                            <a:schemeClr val="tx1"/>
                          </a:solidFill>
                          <a:latin typeface="BIZ UDPゴシック" panose="020B0400000000000000" pitchFamily="50" charset="-128"/>
                          <a:ea typeface="BIZ UDPゴシック" panose="020B0400000000000000" pitchFamily="50" charset="-128"/>
                        </a:rPr>
                        <a:t>到着予定時刻</a:t>
                      </a:r>
                    </a:p>
                  </a:txBody>
                  <a:tcPr>
                    <a:solidFill>
                      <a:schemeClr val="bg1"/>
                    </a:solidFill>
                  </a:tcPr>
                </a:tc>
                <a:tc>
                  <a:txBody>
                    <a:bodyPr/>
                    <a:lstStyle/>
                    <a:p>
                      <a:pPr algn="ctr"/>
                      <a:r>
                        <a:rPr kumimoji="1" lang="en-US" altLang="ja-JP" sz="700" b="0" dirty="0">
                          <a:solidFill>
                            <a:schemeClr val="tx1"/>
                          </a:solidFill>
                          <a:latin typeface="BIZ UDPゴシック" panose="020B0400000000000000" pitchFamily="50" charset="-128"/>
                          <a:ea typeface="BIZ UDPゴシック" panose="020B0400000000000000" pitchFamily="50" charset="-128"/>
                        </a:rPr>
                        <a:t>10:45</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1215698093"/>
                  </a:ext>
                </a:extLst>
              </a:tr>
            </a:tbl>
          </a:graphicData>
        </a:graphic>
      </p:graphicFrame>
      <p:sp>
        <p:nvSpPr>
          <p:cNvPr id="38" name="楕円 37">
            <a:extLst>
              <a:ext uri="{FF2B5EF4-FFF2-40B4-BE49-F238E27FC236}">
                <a16:creationId xmlns:a16="http://schemas.microsoft.com/office/drawing/2014/main" id="{64D6ADA6-18A0-6DBD-501B-95D0B7F11C2D}"/>
              </a:ext>
            </a:extLst>
          </p:cNvPr>
          <p:cNvSpPr/>
          <p:nvPr/>
        </p:nvSpPr>
        <p:spPr>
          <a:xfrm>
            <a:off x="2032418" y="2702844"/>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0F0084E8-4A6B-8889-BB9B-5DAE7B2BCE9D}"/>
              </a:ext>
            </a:extLst>
          </p:cNvPr>
          <p:cNvSpPr txBox="1"/>
          <p:nvPr/>
        </p:nvSpPr>
        <p:spPr>
          <a:xfrm>
            <a:off x="2160744" y="2628848"/>
            <a:ext cx="1733923" cy="261610"/>
          </a:xfrm>
          <a:prstGeom prst="rect">
            <a:avLst/>
          </a:prstGeom>
          <a:noFill/>
        </p:spPr>
        <p:txBody>
          <a:bodyPr wrap="square" rtlCol="0">
            <a:spAutoFit/>
          </a:bodyPr>
          <a:lstStyle/>
          <a:p>
            <a:r>
              <a:rPr lang="ja-JP" altLang="en-US" sz="1100" dirty="0">
                <a:latin typeface="BIZ UDPゴシック" panose="020B0400000000000000" pitchFamily="50" charset="-128"/>
                <a:ea typeface="BIZ UDPゴシック" panose="020B0400000000000000" pitchFamily="50" charset="-128"/>
              </a:rPr>
              <a:t>ごみ</a:t>
            </a:r>
            <a:r>
              <a:rPr kumimoji="1" lang="ja-JP" altLang="en-US" sz="1100" dirty="0">
                <a:latin typeface="BIZ UDPゴシック" panose="020B0400000000000000" pitchFamily="50" charset="-128"/>
                <a:ea typeface="BIZ UDPゴシック" panose="020B0400000000000000" pitchFamily="50" charset="-128"/>
              </a:rPr>
              <a:t>収集ステーション</a:t>
            </a:r>
          </a:p>
        </p:txBody>
      </p:sp>
    </p:spTree>
    <p:extLst>
      <p:ext uri="{BB962C8B-B14F-4D97-AF65-F5344CB8AC3E}">
        <p14:creationId xmlns:p14="http://schemas.microsoft.com/office/powerpoint/2010/main" val="3762581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ipe(down)">
                                      <p:cBhvr>
                                        <p:cTn id="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グループ化 35">
            <a:extLst>
              <a:ext uri="{FF2B5EF4-FFF2-40B4-BE49-F238E27FC236}">
                <a16:creationId xmlns:a16="http://schemas.microsoft.com/office/drawing/2014/main" id="{1441BE57-3764-ED3E-63EB-2427BEF587F3}"/>
              </a:ext>
            </a:extLst>
          </p:cNvPr>
          <p:cNvGrpSpPr/>
          <p:nvPr/>
        </p:nvGrpSpPr>
        <p:grpSpPr>
          <a:xfrm>
            <a:off x="658112" y="1700819"/>
            <a:ext cx="8602430" cy="5083570"/>
            <a:chOff x="658112" y="904468"/>
            <a:chExt cx="8602430" cy="5879921"/>
          </a:xfrm>
        </p:grpSpPr>
        <p:pic>
          <p:nvPicPr>
            <p:cNvPr id="17" name="図 16">
              <a:extLst>
                <a:ext uri="{FF2B5EF4-FFF2-40B4-BE49-F238E27FC236}">
                  <a16:creationId xmlns:a16="http://schemas.microsoft.com/office/drawing/2014/main" id="{0FFD0F08-267A-A54E-7211-59FBDBE6CC0D}"/>
                </a:ext>
              </a:extLst>
            </p:cNvPr>
            <p:cNvPicPr>
              <a:picLocks noChangeAspect="1"/>
            </p:cNvPicPr>
            <p:nvPr/>
          </p:nvPicPr>
          <p:blipFill>
            <a:blip r:embed="rId2"/>
            <a:stretch>
              <a:fillRect/>
            </a:stretch>
          </p:blipFill>
          <p:spPr>
            <a:xfrm>
              <a:off x="658112" y="904468"/>
              <a:ext cx="8602430" cy="5879921"/>
            </a:xfrm>
            <a:prstGeom prst="rect">
              <a:avLst/>
            </a:prstGeom>
            <a:ln>
              <a:solidFill>
                <a:schemeClr val="tx1"/>
              </a:solidFill>
            </a:ln>
          </p:spPr>
        </p:pic>
        <p:sp>
          <p:nvSpPr>
            <p:cNvPr id="18" name="正方形/長方形 17">
              <a:extLst>
                <a:ext uri="{FF2B5EF4-FFF2-40B4-BE49-F238E27FC236}">
                  <a16:creationId xmlns:a16="http://schemas.microsoft.com/office/drawing/2014/main" id="{6E73EC93-8B6A-4F5D-52E8-635A624D9EA0}"/>
                </a:ext>
              </a:extLst>
            </p:cNvPr>
            <p:cNvSpPr/>
            <p:nvPr/>
          </p:nvSpPr>
          <p:spPr>
            <a:xfrm>
              <a:off x="1518988" y="1165792"/>
              <a:ext cx="1717836" cy="1180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タイトル 1">
            <a:extLst>
              <a:ext uri="{FF2B5EF4-FFF2-40B4-BE49-F238E27FC236}">
                <a16:creationId xmlns:a16="http://schemas.microsoft.com/office/drawing/2014/main" id="{561A75A3-C49E-6462-5026-8BC06DC57535}"/>
              </a:ext>
            </a:extLst>
          </p:cNvPr>
          <p:cNvSpPr>
            <a:spLocks noGrp="1"/>
          </p:cNvSpPr>
          <p:nvPr>
            <p:ph type="title"/>
          </p:nvPr>
        </p:nvSpPr>
        <p:spPr/>
        <p:txBody>
          <a:bodyPr/>
          <a:lstStyle/>
          <a:p>
            <a:r>
              <a:rPr lang="ja-JP" altLang="en-US">
                <a:latin typeface="BIZ UDPゴシック" panose="020B0400000000000000" pitchFamily="50" charset="-128"/>
                <a:ea typeface="BIZ UDPゴシック" panose="020B0400000000000000" pitchFamily="50" charset="-128"/>
              </a:rPr>
              <a:t>スタイリッシュ鯖江のごみ収集 画面イメージ③</a:t>
            </a:r>
            <a:endParaRPr kumimoji="1" lang="ja-JP" altLang="en-US"/>
          </a:p>
        </p:txBody>
      </p:sp>
      <p:pic>
        <p:nvPicPr>
          <p:cNvPr id="11" name="コンテンツ プレースホルダー 10">
            <a:extLst>
              <a:ext uri="{FF2B5EF4-FFF2-40B4-BE49-F238E27FC236}">
                <a16:creationId xmlns:a16="http://schemas.microsoft.com/office/drawing/2014/main" id="{79F75441-917D-3F1E-CD81-10843E450B4F}"/>
              </a:ext>
            </a:extLst>
          </p:cNvPr>
          <p:cNvPicPr>
            <a:picLocks noGrp="1" noChangeAspect="1"/>
          </p:cNvPicPr>
          <p:nvPr>
            <p:ph idx="1"/>
          </p:nvPr>
        </p:nvPicPr>
        <p:blipFill>
          <a:blip r:embed="rId3"/>
          <a:stretch>
            <a:fillRect/>
          </a:stretch>
        </p:blipFill>
        <p:spPr>
          <a:xfrm>
            <a:off x="834807" y="2249336"/>
            <a:ext cx="8236385" cy="4389846"/>
          </a:xfrm>
        </p:spPr>
      </p:pic>
      <p:sp>
        <p:nvSpPr>
          <p:cNvPr id="12" name="四角形: 角を丸くする 11">
            <a:extLst>
              <a:ext uri="{FF2B5EF4-FFF2-40B4-BE49-F238E27FC236}">
                <a16:creationId xmlns:a16="http://schemas.microsoft.com/office/drawing/2014/main" id="{2CF892EE-F8AB-43BD-5C75-948599A864A5}"/>
              </a:ext>
            </a:extLst>
          </p:cNvPr>
          <p:cNvSpPr/>
          <p:nvPr/>
        </p:nvSpPr>
        <p:spPr>
          <a:xfrm>
            <a:off x="1470211" y="4438127"/>
            <a:ext cx="3165087" cy="1892306"/>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四角形: 角を丸くする 12">
            <a:extLst>
              <a:ext uri="{FF2B5EF4-FFF2-40B4-BE49-F238E27FC236}">
                <a16:creationId xmlns:a16="http://schemas.microsoft.com/office/drawing/2014/main" id="{49A8D1CA-BC69-0F38-AF9B-125BA20D30AF}"/>
              </a:ext>
            </a:extLst>
          </p:cNvPr>
          <p:cNvSpPr/>
          <p:nvPr/>
        </p:nvSpPr>
        <p:spPr>
          <a:xfrm>
            <a:off x="1667434" y="2733007"/>
            <a:ext cx="2816206" cy="1777242"/>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四角形: 角を丸くする 13">
            <a:extLst>
              <a:ext uri="{FF2B5EF4-FFF2-40B4-BE49-F238E27FC236}">
                <a16:creationId xmlns:a16="http://schemas.microsoft.com/office/drawing/2014/main" id="{4CF9BF43-27CA-97AA-0D54-1089CFB65A3A}"/>
              </a:ext>
            </a:extLst>
          </p:cNvPr>
          <p:cNvSpPr/>
          <p:nvPr/>
        </p:nvSpPr>
        <p:spPr>
          <a:xfrm>
            <a:off x="4497383" y="2540353"/>
            <a:ext cx="3441159" cy="2048829"/>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四角形: 角を丸くする 14">
            <a:extLst>
              <a:ext uri="{FF2B5EF4-FFF2-40B4-BE49-F238E27FC236}">
                <a16:creationId xmlns:a16="http://schemas.microsoft.com/office/drawing/2014/main" id="{E25E4724-B2F9-B3D2-FFE0-821C4B560645}"/>
              </a:ext>
            </a:extLst>
          </p:cNvPr>
          <p:cNvSpPr/>
          <p:nvPr/>
        </p:nvSpPr>
        <p:spPr>
          <a:xfrm>
            <a:off x="4554617" y="4555284"/>
            <a:ext cx="3729514" cy="1892306"/>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吹き出し: 角を丸めた四角形 18">
            <a:extLst>
              <a:ext uri="{FF2B5EF4-FFF2-40B4-BE49-F238E27FC236}">
                <a16:creationId xmlns:a16="http://schemas.microsoft.com/office/drawing/2014/main" id="{A376B6B5-8E23-A77A-5D0C-956141B0F3A7}"/>
              </a:ext>
            </a:extLst>
          </p:cNvPr>
          <p:cNvSpPr/>
          <p:nvPr/>
        </p:nvSpPr>
        <p:spPr>
          <a:xfrm>
            <a:off x="6442028" y="2343173"/>
            <a:ext cx="2668882" cy="1089414"/>
          </a:xfrm>
          <a:prstGeom prst="wedgeRoundRectCallout">
            <a:avLst>
              <a:gd name="adj1" fmla="val -32279"/>
              <a:gd name="adj2" fmla="val 70557"/>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159DFCAB-1A3A-B1F6-289E-845C54B0DAAC}"/>
              </a:ext>
            </a:extLst>
          </p:cNvPr>
          <p:cNvSpPr/>
          <p:nvPr/>
        </p:nvSpPr>
        <p:spPr>
          <a:xfrm>
            <a:off x="6576500" y="2420658"/>
            <a:ext cx="2385856" cy="890933"/>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吹き出し: 角を丸めた四角形 21">
            <a:extLst>
              <a:ext uri="{FF2B5EF4-FFF2-40B4-BE49-F238E27FC236}">
                <a16:creationId xmlns:a16="http://schemas.microsoft.com/office/drawing/2014/main" id="{44D46926-26A1-07F5-8CC8-14B9066FA143}"/>
              </a:ext>
            </a:extLst>
          </p:cNvPr>
          <p:cNvSpPr/>
          <p:nvPr/>
        </p:nvSpPr>
        <p:spPr>
          <a:xfrm>
            <a:off x="994520" y="2370266"/>
            <a:ext cx="2668882" cy="1062321"/>
          </a:xfrm>
          <a:prstGeom prst="wedgeRoundRectCallout">
            <a:avLst>
              <a:gd name="adj1" fmla="val -8094"/>
              <a:gd name="adj2" fmla="val 74882"/>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11AA6D73-C388-F939-33AA-FE99E58B5457}"/>
              </a:ext>
            </a:extLst>
          </p:cNvPr>
          <p:cNvSpPr/>
          <p:nvPr/>
        </p:nvSpPr>
        <p:spPr>
          <a:xfrm>
            <a:off x="1128992" y="2447752"/>
            <a:ext cx="2385856" cy="89031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24" name="表 11">
            <a:extLst>
              <a:ext uri="{FF2B5EF4-FFF2-40B4-BE49-F238E27FC236}">
                <a16:creationId xmlns:a16="http://schemas.microsoft.com/office/drawing/2014/main" id="{A9D71C8D-7B65-3F92-65E1-19A29A3673CD}"/>
              </a:ext>
            </a:extLst>
          </p:cNvPr>
          <p:cNvGraphicFramePr>
            <a:graphicFrameLocks noGrp="1"/>
          </p:cNvGraphicFramePr>
          <p:nvPr/>
        </p:nvGraphicFramePr>
        <p:xfrm>
          <a:off x="1178235" y="2467640"/>
          <a:ext cx="2306420" cy="858895"/>
        </p:xfrm>
        <a:graphic>
          <a:graphicData uri="http://schemas.openxmlformats.org/drawingml/2006/table">
            <a:tbl>
              <a:tblPr firstRow="1" bandRow="1">
                <a:tableStyleId>{5940675A-B579-460E-94D1-54222C63F5DA}</a:tableStyleId>
              </a:tblPr>
              <a:tblGrid>
                <a:gridCol w="1153210">
                  <a:extLst>
                    <a:ext uri="{9D8B030D-6E8A-4147-A177-3AD203B41FA5}">
                      <a16:colId xmlns:a16="http://schemas.microsoft.com/office/drawing/2014/main" val="2255304088"/>
                    </a:ext>
                  </a:extLst>
                </a:gridCol>
                <a:gridCol w="1153210">
                  <a:extLst>
                    <a:ext uri="{9D8B030D-6E8A-4147-A177-3AD203B41FA5}">
                      <a16:colId xmlns:a16="http://schemas.microsoft.com/office/drawing/2014/main" val="3813607822"/>
                    </a:ext>
                  </a:extLst>
                </a:gridCol>
              </a:tblGrid>
              <a:tr h="171948">
                <a:tc gridSpan="2">
                  <a:txBody>
                    <a:bodyPr/>
                    <a:lstStyle/>
                    <a:p>
                      <a:pPr algn="ctr"/>
                      <a:r>
                        <a:rPr kumimoji="1" lang="ja-JP" altLang="en-US" sz="700" b="0">
                          <a:solidFill>
                            <a:schemeClr val="tx1"/>
                          </a:solidFill>
                          <a:latin typeface="BIZ UDPゴシック" panose="020B0400000000000000" pitchFamily="50" charset="-128"/>
                          <a:ea typeface="BIZ UDPゴシック" panose="020B0400000000000000" pitchFamily="50" charset="-128"/>
                        </a:rPr>
                        <a:t>横越町エリア</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hMerge="1">
                  <a:txBody>
                    <a:bodyPr/>
                    <a:lstStyle/>
                    <a:p>
                      <a:endParaRPr kumimoji="1" lang="ja-JP" altLang="en-US" sz="80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59508215"/>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燃やすごみ（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1,110.37</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78259819"/>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燃えないごみ（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48.79</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93841874"/>
                  </a:ext>
                </a:extLst>
              </a:tr>
              <a:tr h="264535">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資源物（空き缶</a:t>
                      </a:r>
                      <a:r>
                        <a:rPr kumimoji="1" lang="en-US" altLang="ja-JP" sz="700" b="0">
                          <a:solidFill>
                            <a:schemeClr val="tx1"/>
                          </a:solidFill>
                          <a:latin typeface="BIZ UDPゴシック" panose="020B0400000000000000" pitchFamily="50" charset="-128"/>
                          <a:ea typeface="BIZ UDPゴシック" panose="020B0400000000000000" pitchFamily="50" charset="-128"/>
                        </a:rPr>
                        <a:t>/</a:t>
                      </a:r>
                      <a:r>
                        <a:rPr kumimoji="1" lang="ja-JP" altLang="en-US" sz="700" b="0">
                          <a:solidFill>
                            <a:schemeClr val="tx1"/>
                          </a:solidFill>
                          <a:latin typeface="BIZ UDPゴシック" panose="020B0400000000000000" pitchFamily="50" charset="-128"/>
                          <a:ea typeface="BIZ UDPゴシック" panose="020B0400000000000000" pitchFamily="50" charset="-128"/>
                        </a:rPr>
                        <a:t>４月）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17.43</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159533612"/>
                  </a:ext>
                </a:extLst>
              </a:tr>
            </a:tbl>
          </a:graphicData>
        </a:graphic>
      </p:graphicFrame>
      <p:sp>
        <p:nvSpPr>
          <p:cNvPr id="25" name="吹き出し: 角を丸めた四角形 24">
            <a:extLst>
              <a:ext uri="{FF2B5EF4-FFF2-40B4-BE49-F238E27FC236}">
                <a16:creationId xmlns:a16="http://schemas.microsoft.com/office/drawing/2014/main" id="{68D38BF9-D7F3-AFCB-D321-D1C04245A13E}"/>
              </a:ext>
            </a:extLst>
          </p:cNvPr>
          <p:cNvSpPr/>
          <p:nvPr/>
        </p:nvSpPr>
        <p:spPr>
          <a:xfrm>
            <a:off x="834806" y="5161782"/>
            <a:ext cx="2668882" cy="1017379"/>
          </a:xfrm>
          <a:prstGeom prst="wedgeRoundRectCallout">
            <a:avLst>
              <a:gd name="adj1" fmla="val -3727"/>
              <a:gd name="adj2" fmla="val -57847"/>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45798FD2-A991-EE36-C553-0B4F82C7F389}"/>
              </a:ext>
            </a:extLst>
          </p:cNvPr>
          <p:cNvSpPr/>
          <p:nvPr/>
        </p:nvSpPr>
        <p:spPr>
          <a:xfrm>
            <a:off x="969278" y="5239268"/>
            <a:ext cx="2385856" cy="872587"/>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吹き出し: 角を丸めた四角形 27">
            <a:extLst>
              <a:ext uri="{FF2B5EF4-FFF2-40B4-BE49-F238E27FC236}">
                <a16:creationId xmlns:a16="http://schemas.microsoft.com/office/drawing/2014/main" id="{325182BE-81D0-E870-CCA0-CF8D524B8AB3}"/>
              </a:ext>
            </a:extLst>
          </p:cNvPr>
          <p:cNvSpPr/>
          <p:nvPr/>
        </p:nvSpPr>
        <p:spPr>
          <a:xfrm>
            <a:off x="6442028" y="4285639"/>
            <a:ext cx="2668882" cy="1040883"/>
          </a:xfrm>
          <a:prstGeom prst="wedgeRoundRectCallout">
            <a:avLst>
              <a:gd name="adj1" fmla="val -34295"/>
              <a:gd name="adj2" fmla="val 74671"/>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44DFE0BC-11E2-3E78-45B6-BC90C38E8448}"/>
              </a:ext>
            </a:extLst>
          </p:cNvPr>
          <p:cNvSpPr/>
          <p:nvPr/>
        </p:nvSpPr>
        <p:spPr>
          <a:xfrm>
            <a:off x="6576500" y="4363125"/>
            <a:ext cx="2385856" cy="866551"/>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a:extLst>
              <a:ext uri="{FF2B5EF4-FFF2-40B4-BE49-F238E27FC236}">
                <a16:creationId xmlns:a16="http://schemas.microsoft.com/office/drawing/2014/main" id="{E548CD61-A78B-AB24-81AA-6BEB4290A2EE}"/>
              </a:ext>
            </a:extLst>
          </p:cNvPr>
          <p:cNvSpPr txBox="1"/>
          <p:nvPr/>
        </p:nvSpPr>
        <p:spPr>
          <a:xfrm>
            <a:off x="365449" y="753035"/>
            <a:ext cx="8895093" cy="846386"/>
          </a:xfrm>
          <a:prstGeom prst="rect">
            <a:avLst/>
          </a:prstGeom>
          <a:noFill/>
        </p:spPr>
        <p:txBody>
          <a:bodyPr wrap="square" rtlCol="0">
            <a:spAutoFit/>
          </a:bodyPr>
          <a:lstStyle/>
          <a:p>
            <a:pPr marL="285750" indent="-285750">
              <a:buFont typeface="Wingdings" panose="05000000000000000000" pitchFamily="2" charset="2"/>
              <a:buChar char="l"/>
            </a:pPr>
            <a:r>
              <a:rPr lang="ja-JP" altLang="en-US" sz="2000">
                <a:solidFill>
                  <a:srgbClr val="000000"/>
                </a:solidFill>
                <a:latin typeface="BIZ UDPゴシック" panose="020B0400000000000000" pitchFamily="50" charset="-128"/>
                <a:ea typeface="BIZ UDPゴシック" panose="020B0400000000000000" pitchFamily="50" charset="-128"/>
              </a:rPr>
              <a:t>収集エリアごとの集計情報の表示</a:t>
            </a:r>
            <a:endParaRPr lang="en-US" altLang="ja-JP" sz="2000" b="0" i="0">
              <a:solidFill>
                <a:srgbClr val="000000"/>
              </a:solidFill>
              <a:effectLst/>
              <a:latin typeface="BIZ UDPゴシック" panose="020B0400000000000000" pitchFamily="50" charset="-128"/>
              <a:ea typeface="BIZ UDPゴシック" panose="020B0400000000000000" pitchFamily="50" charset="-128"/>
            </a:endParaRPr>
          </a:p>
          <a:p>
            <a:endParaRPr lang="en-US" altLang="ja-JP" sz="1100">
              <a:solidFill>
                <a:srgbClr val="000000"/>
              </a:solidFill>
              <a:latin typeface="BIZ UDPゴシック" panose="020B0400000000000000" pitchFamily="50" charset="-128"/>
              <a:ea typeface="BIZ UDPゴシック" panose="020B0400000000000000" pitchFamily="50" charset="-128"/>
            </a:endParaRPr>
          </a:p>
          <a:p>
            <a:r>
              <a:rPr lang="ja-JP" altLang="en-US" b="0" i="0">
                <a:solidFill>
                  <a:srgbClr val="000000"/>
                </a:solidFill>
                <a:effectLst/>
                <a:latin typeface="BIZ UDPゴシック" panose="020B0400000000000000" pitchFamily="50" charset="-128"/>
                <a:ea typeface="BIZ UDPゴシック" panose="020B0400000000000000" pitchFamily="50" charset="-128"/>
              </a:rPr>
              <a:t>　　</a:t>
            </a:r>
            <a:r>
              <a:rPr lang="ja-JP" altLang="en-US">
                <a:solidFill>
                  <a:srgbClr val="000000"/>
                </a:solidFill>
                <a:latin typeface="BIZ UDPゴシック" panose="020B0400000000000000" pitchFamily="50" charset="-128"/>
                <a:ea typeface="BIZ UDPゴシック" panose="020B0400000000000000" pitchFamily="50" charset="-128"/>
              </a:rPr>
              <a:t>各エリアごとの分別区分や収集量が表示されます</a:t>
            </a:r>
            <a:endParaRPr lang="ja-JP" altLang="ja-JP" b="0" i="0">
              <a:solidFill>
                <a:srgbClr val="000000"/>
              </a:solidFill>
              <a:effectLst/>
              <a:latin typeface="BIZ UDPゴシック" panose="020B0400000000000000" pitchFamily="50" charset="-128"/>
              <a:ea typeface="BIZ UDPゴシック" panose="020B0400000000000000" pitchFamily="50" charset="-128"/>
            </a:endParaRPr>
          </a:p>
        </p:txBody>
      </p:sp>
      <p:graphicFrame>
        <p:nvGraphicFramePr>
          <p:cNvPr id="3" name="表 11">
            <a:extLst>
              <a:ext uri="{FF2B5EF4-FFF2-40B4-BE49-F238E27FC236}">
                <a16:creationId xmlns:a16="http://schemas.microsoft.com/office/drawing/2014/main" id="{5D3DDD4E-1674-290F-1C15-019EC77E25B4}"/>
              </a:ext>
            </a:extLst>
          </p:cNvPr>
          <p:cNvGraphicFramePr>
            <a:graphicFrameLocks noGrp="1"/>
          </p:cNvGraphicFramePr>
          <p:nvPr/>
        </p:nvGraphicFramePr>
        <p:xfrm>
          <a:off x="6623259" y="2437279"/>
          <a:ext cx="2306420" cy="858895"/>
        </p:xfrm>
        <a:graphic>
          <a:graphicData uri="http://schemas.openxmlformats.org/drawingml/2006/table">
            <a:tbl>
              <a:tblPr firstRow="1" bandRow="1">
                <a:tableStyleId>{5940675A-B579-460E-94D1-54222C63F5DA}</a:tableStyleId>
              </a:tblPr>
              <a:tblGrid>
                <a:gridCol w="1153210">
                  <a:extLst>
                    <a:ext uri="{9D8B030D-6E8A-4147-A177-3AD203B41FA5}">
                      <a16:colId xmlns:a16="http://schemas.microsoft.com/office/drawing/2014/main" val="2255304088"/>
                    </a:ext>
                  </a:extLst>
                </a:gridCol>
                <a:gridCol w="1153210">
                  <a:extLst>
                    <a:ext uri="{9D8B030D-6E8A-4147-A177-3AD203B41FA5}">
                      <a16:colId xmlns:a16="http://schemas.microsoft.com/office/drawing/2014/main" val="3813607822"/>
                    </a:ext>
                  </a:extLst>
                </a:gridCol>
              </a:tblGrid>
              <a:tr h="171948">
                <a:tc gridSpan="2">
                  <a:txBody>
                    <a:bodyPr/>
                    <a:lstStyle/>
                    <a:p>
                      <a:pPr algn="ctr"/>
                      <a:r>
                        <a:rPr kumimoji="1" lang="ja-JP" altLang="en-US" sz="700" b="0">
                          <a:solidFill>
                            <a:schemeClr val="tx1"/>
                          </a:solidFill>
                          <a:latin typeface="BIZ UDPゴシック" panose="020B0400000000000000" pitchFamily="50" charset="-128"/>
                          <a:ea typeface="BIZ UDPゴシック" panose="020B0400000000000000" pitchFamily="50" charset="-128"/>
                        </a:rPr>
                        <a:t>西山町エリア</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hMerge="1">
                  <a:txBody>
                    <a:bodyPr/>
                    <a:lstStyle/>
                    <a:p>
                      <a:endParaRPr kumimoji="1" lang="ja-JP" altLang="en-US" sz="80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59508215"/>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燃やすごみ（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935.11</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78259819"/>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燃えないごみ（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37.28</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93841874"/>
                  </a:ext>
                </a:extLst>
              </a:tr>
              <a:tr h="264535">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資源物（空き缶</a:t>
                      </a:r>
                      <a:r>
                        <a:rPr kumimoji="1" lang="en-US" altLang="ja-JP" sz="700" b="0">
                          <a:solidFill>
                            <a:schemeClr val="tx1"/>
                          </a:solidFill>
                          <a:latin typeface="BIZ UDPゴシック" panose="020B0400000000000000" pitchFamily="50" charset="-128"/>
                          <a:ea typeface="BIZ UDPゴシック" panose="020B0400000000000000" pitchFamily="50" charset="-128"/>
                        </a:rPr>
                        <a:t>/</a:t>
                      </a:r>
                      <a:r>
                        <a:rPr kumimoji="1" lang="ja-JP" altLang="en-US" sz="700" b="0">
                          <a:solidFill>
                            <a:schemeClr val="tx1"/>
                          </a:solidFill>
                          <a:latin typeface="BIZ UDPゴシック" panose="020B0400000000000000" pitchFamily="50" charset="-128"/>
                          <a:ea typeface="BIZ UDPゴシック" panose="020B0400000000000000" pitchFamily="50" charset="-128"/>
                        </a:rPr>
                        <a:t>４月）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10.12</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159533612"/>
                  </a:ext>
                </a:extLst>
              </a:tr>
            </a:tbl>
          </a:graphicData>
        </a:graphic>
      </p:graphicFrame>
      <p:graphicFrame>
        <p:nvGraphicFramePr>
          <p:cNvPr id="4" name="表 11">
            <a:extLst>
              <a:ext uri="{FF2B5EF4-FFF2-40B4-BE49-F238E27FC236}">
                <a16:creationId xmlns:a16="http://schemas.microsoft.com/office/drawing/2014/main" id="{9FA83065-F89E-2EA6-5A9D-E8F5DBC2FD06}"/>
              </a:ext>
            </a:extLst>
          </p:cNvPr>
          <p:cNvGraphicFramePr>
            <a:graphicFrameLocks noGrp="1"/>
          </p:cNvGraphicFramePr>
          <p:nvPr/>
        </p:nvGraphicFramePr>
        <p:xfrm>
          <a:off x="1014146" y="5252960"/>
          <a:ext cx="2306420" cy="858895"/>
        </p:xfrm>
        <a:graphic>
          <a:graphicData uri="http://schemas.openxmlformats.org/drawingml/2006/table">
            <a:tbl>
              <a:tblPr firstRow="1" bandRow="1">
                <a:tableStyleId>{5940675A-B579-460E-94D1-54222C63F5DA}</a:tableStyleId>
              </a:tblPr>
              <a:tblGrid>
                <a:gridCol w="1153210">
                  <a:extLst>
                    <a:ext uri="{9D8B030D-6E8A-4147-A177-3AD203B41FA5}">
                      <a16:colId xmlns:a16="http://schemas.microsoft.com/office/drawing/2014/main" val="2255304088"/>
                    </a:ext>
                  </a:extLst>
                </a:gridCol>
                <a:gridCol w="1153210">
                  <a:extLst>
                    <a:ext uri="{9D8B030D-6E8A-4147-A177-3AD203B41FA5}">
                      <a16:colId xmlns:a16="http://schemas.microsoft.com/office/drawing/2014/main" val="3813607822"/>
                    </a:ext>
                  </a:extLst>
                </a:gridCol>
              </a:tblGrid>
              <a:tr h="171948">
                <a:tc gridSpan="2">
                  <a:txBody>
                    <a:bodyPr/>
                    <a:lstStyle/>
                    <a:p>
                      <a:pPr algn="ctr"/>
                      <a:r>
                        <a:rPr kumimoji="1" lang="ja-JP" altLang="en-US" sz="700" b="0">
                          <a:solidFill>
                            <a:schemeClr val="tx1"/>
                          </a:solidFill>
                          <a:latin typeface="BIZ UDPゴシック" panose="020B0400000000000000" pitchFamily="50" charset="-128"/>
                          <a:ea typeface="BIZ UDPゴシック" panose="020B0400000000000000" pitchFamily="50" charset="-128"/>
                        </a:rPr>
                        <a:t>住吉町エリア</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hMerge="1">
                  <a:txBody>
                    <a:bodyPr/>
                    <a:lstStyle/>
                    <a:p>
                      <a:endParaRPr kumimoji="1" lang="ja-JP" altLang="en-US" sz="80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59508215"/>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燃やすごみ（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847.09</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78259819"/>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燃えないごみ（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40.60</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93841874"/>
                  </a:ext>
                </a:extLst>
              </a:tr>
              <a:tr h="264535">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資源物（空き缶</a:t>
                      </a:r>
                      <a:r>
                        <a:rPr kumimoji="1" lang="en-US" altLang="ja-JP" sz="700" b="0">
                          <a:solidFill>
                            <a:schemeClr val="tx1"/>
                          </a:solidFill>
                          <a:latin typeface="BIZ UDPゴシック" panose="020B0400000000000000" pitchFamily="50" charset="-128"/>
                          <a:ea typeface="BIZ UDPゴシック" panose="020B0400000000000000" pitchFamily="50" charset="-128"/>
                        </a:rPr>
                        <a:t>/</a:t>
                      </a:r>
                      <a:r>
                        <a:rPr kumimoji="1" lang="ja-JP" altLang="en-US" sz="700" b="0">
                          <a:solidFill>
                            <a:schemeClr val="tx1"/>
                          </a:solidFill>
                          <a:latin typeface="BIZ UDPゴシック" panose="020B0400000000000000" pitchFamily="50" charset="-128"/>
                          <a:ea typeface="BIZ UDPゴシック" panose="020B0400000000000000" pitchFamily="50" charset="-128"/>
                        </a:rPr>
                        <a:t>４月）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9.55</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159533612"/>
                  </a:ext>
                </a:extLst>
              </a:tr>
            </a:tbl>
          </a:graphicData>
        </a:graphic>
      </p:graphicFrame>
      <p:graphicFrame>
        <p:nvGraphicFramePr>
          <p:cNvPr id="5" name="表 11">
            <a:extLst>
              <a:ext uri="{FF2B5EF4-FFF2-40B4-BE49-F238E27FC236}">
                <a16:creationId xmlns:a16="http://schemas.microsoft.com/office/drawing/2014/main" id="{BA63EAC1-20C8-D7B8-B9C5-97A76CBC9C67}"/>
              </a:ext>
            </a:extLst>
          </p:cNvPr>
          <p:cNvGraphicFramePr>
            <a:graphicFrameLocks noGrp="1"/>
          </p:cNvGraphicFramePr>
          <p:nvPr/>
        </p:nvGraphicFramePr>
        <p:xfrm>
          <a:off x="6623259" y="4370781"/>
          <a:ext cx="2306420" cy="858895"/>
        </p:xfrm>
        <a:graphic>
          <a:graphicData uri="http://schemas.openxmlformats.org/drawingml/2006/table">
            <a:tbl>
              <a:tblPr firstRow="1" bandRow="1">
                <a:tableStyleId>{5940675A-B579-460E-94D1-54222C63F5DA}</a:tableStyleId>
              </a:tblPr>
              <a:tblGrid>
                <a:gridCol w="1153210">
                  <a:extLst>
                    <a:ext uri="{9D8B030D-6E8A-4147-A177-3AD203B41FA5}">
                      <a16:colId xmlns:a16="http://schemas.microsoft.com/office/drawing/2014/main" val="2255304088"/>
                    </a:ext>
                  </a:extLst>
                </a:gridCol>
                <a:gridCol w="1153210">
                  <a:extLst>
                    <a:ext uri="{9D8B030D-6E8A-4147-A177-3AD203B41FA5}">
                      <a16:colId xmlns:a16="http://schemas.microsoft.com/office/drawing/2014/main" val="3813607822"/>
                    </a:ext>
                  </a:extLst>
                </a:gridCol>
              </a:tblGrid>
              <a:tr h="171948">
                <a:tc gridSpan="2">
                  <a:txBody>
                    <a:bodyPr/>
                    <a:lstStyle/>
                    <a:p>
                      <a:pPr algn="ctr"/>
                      <a:r>
                        <a:rPr kumimoji="1" lang="ja-JP" altLang="en-US" sz="700" b="0">
                          <a:solidFill>
                            <a:schemeClr val="tx1"/>
                          </a:solidFill>
                          <a:latin typeface="BIZ UDPゴシック" panose="020B0400000000000000" pitchFamily="50" charset="-128"/>
                          <a:ea typeface="BIZ UDPゴシック" panose="020B0400000000000000" pitchFamily="50" charset="-128"/>
                        </a:rPr>
                        <a:t>新横江エリア</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hMerge="1">
                  <a:txBody>
                    <a:bodyPr/>
                    <a:lstStyle/>
                    <a:p>
                      <a:endParaRPr kumimoji="1" lang="ja-JP" altLang="en-US" sz="80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59508215"/>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燃やすごみ（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1,248.39</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78259819"/>
                  </a:ext>
                </a:extLst>
              </a:tr>
              <a:tr h="171948">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燃えないごみ（</a:t>
                      </a:r>
                      <a:r>
                        <a:rPr kumimoji="1" lang="en-US" altLang="ja-JP" sz="700" b="0">
                          <a:solidFill>
                            <a:schemeClr val="tx1"/>
                          </a:solidFill>
                          <a:latin typeface="BIZ UDPゴシック" panose="020B0400000000000000" pitchFamily="50" charset="-128"/>
                          <a:ea typeface="BIZ UDPゴシック" panose="020B0400000000000000" pitchFamily="50" charset="-128"/>
                        </a:rPr>
                        <a:t>4</a:t>
                      </a:r>
                      <a:r>
                        <a:rPr kumimoji="1" lang="ja-JP" altLang="en-US" sz="700" b="0">
                          <a:solidFill>
                            <a:schemeClr val="tx1"/>
                          </a:solidFill>
                          <a:latin typeface="BIZ UDPゴシック" panose="020B0400000000000000" pitchFamily="50" charset="-128"/>
                          <a:ea typeface="BIZ UDPゴシック" panose="020B0400000000000000" pitchFamily="50" charset="-128"/>
                        </a:rPr>
                        <a:t>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51.78</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p>
                  </a:txBody>
                  <a:tcPr>
                    <a:solidFill>
                      <a:schemeClr val="bg1"/>
                    </a:solidFill>
                  </a:tcPr>
                </a:tc>
                <a:extLst>
                  <a:ext uri="{0D108BD9-81ED-4DB2-BD59-A6C34878D82A}">
                    <a16:rowId xmlns:a16="http://schemas.microsoft.com/office/drawing/2014/main" val="2593841874"/>
                  </a:ext>
                </a:extLst>
              </a:tr>
              <a:tr h="264535">
                <a:tc>
                  <a:txBody>
                    <a:bodyPr/>
                    <a:lstStyle/>
                    <a:p>
                      <a:r>
                        <a:rPr kumimoji="1" lang="ja-JP" altLang="en-US" sz="700" b="0">
                          <a:solidFill>
                            <a:schemeClr val="tx1"/>
                          </a:solidFill>
                          <a:latin typeface="BIZ UDPゴシック" panose="020B0400000000000000" pitchFamily="50" charset="-128"/>
                          <a:ea typeface="BIZ UDPゴシック" panose="020B0400000000000000" pitchFamily="50" charset="-128"/>
                        </a:rPr>
                        <a:t>資源物（空き缶</a:t>
                      </a:r>
                      <a:r>
                        <a:rPr kumimoji="1" lang="en-US" altLang="ja-JP" sz="700" b="0">
                          <a:solidFill>
                            <a:schemeClr val="tx1"/>
                          </a:solidFill>
                          <a:latin typeface="BIZ UDPゴシック" panose="020B0400000000000000" pitchFamily="50" charset="-128"/>
                          <a:ea typeface="BIZ UDPゴシック" panose="020B0400000000000000" pitchFamily="50" charset="-128"/>
                        </a:rPr>
                        <a:t>/</a:t>
                      </a:r>
                      <a:r>
                        <a:rPr kumimoji="1" lang="ja-JP" altLang="en-US" sz="700" b="0">
                          <a:solidFill>
                            <a:schemeClr val="tx1"/>
                          </a:solidFill>
                          <a:latin typeface="BIZ UDPゴシック" panose="020B0400000000000000" pitchFamily="50" charset="-128"/>
                          <a:ea typeface="BIZ UDPゴシック" panose="020B0400000000000000" pitchFamily="50" charset="-128"/>
                        </a:rPr>
                        <a:t>４月）</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tc>
                  <a:txBody>
                    <a:bodyPr/>
                    <a:lstStyle/>
                    <a:p>
                      <a:r>
                        <a:rPr kumimoji="1" lang="en-US" altLang="ja-JP" sz="700" b="0">
                          <a:solidFill>
                            <a:schemeClr val="tx1"/>
                          </a:solidFill>
                          <a:latin typeface="BIZ UDPゴシック" panose="020B0400000000000000" pitchFamily="50" charset="-128"/>
                          <a:ea typeface="BIZ UDPゴシック" panose="020B0400000000000000" pitchFamily="50" charset="-128"/>
                        </a:rPr>
                        <a:t>21.19</a:t>
                      </a:r>
                      <a:r>
                        <a:rPr kumimoji="1" lang="ja-JP" altLang="en-US" sz="700" b="0">
                          <a:solidFill>
                            <a:schemeClr val="tx1"/>
                          </a:solidFill>
                          <a:latin typeface="BIZ UDPゴシック" panose="020B0400000000000000" pitchFamily="50" charset="-128"/>
                          <a:ea typeface="BIZ UDPゴシック" panose="020B0400000000000000" pitchFamily="50" charset="-128"/>
                        </a:rPr>
                        <a:t>トン</a:t>
                      </a:r>
                      <a:endParaRPr kumimoji="1" lang="ja-JP" altLang="en-US" sz="700" b="0" dirty="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159533612"/>
                  </a:ext>
                </a:extLst>
              </a:tr>
            </a:tbl>
          </a:graphicData>
        </a:graphic>
      </p:graphicFrame>
    </p:spTree>
    <p:extLst>
      <p:ext uri="{BB962C8B-B14F-4D97-AF65-F5344CB8AC3E}">
        <p14:creationId xmlns:p14="http://schemas.microsoft.com/office/powerpoint/2010/main" val="4395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1000"/>
                                        <p:tgtEl>
                                          <p:spTgt spid="22"/>
                                        </p:tgtEl>
                                      </p:cBhvr>
                                    </p:animEffect>
                                    <p:anim calcmode="lin" valueType="num">
                                      <p:cBhvr>
                                        <p:cTn id="14" dur="1000" fill="hold"/>
                                        <p:tgtEl>
                                          <p:spTgt spid="22"/>
                                        </p:tgtEl>
                                        <p:attrNameLst>
                                          <p:attrName>ppt_x</p:attrName>
                                        </p:attrNameLst>
                                      </p:cBhvr>
                                      <p:tavLst>
                                        <p:tav tm="0">
                                          <p:val>
                                            <p:strVal val="#ppt_x"/>
                                          </p:val>
                                        </p:tav>
                                        <p:tav tm="100000">
                                          <p:val>
                                            <p:strVal val="#ppt_x"/>
                                          </p:val>
                                        </p:tav>
                                      </p:tavLst>
                                    </p:anim>
                                    <p:anim calcmode="lin" valueType="num">
                                      <p:cBhvr>
                                        <p:cTn id="15" dur="1000" fill="hold"/>
                                        <p:tgtEl>
                                          <p:spTgt spid="2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1000"/>
                                        <p:tgtEl>
                                          <p:spTgt spid="23"/>
                                        </p:tgtEl>
                                      </p:cBhvr>
                                    </p:animEffect>
                                    <p:anim calcmode="lin" valueType="num">
                                      <p:cBhvr>
                                        <p:cTn id="19" dur="1000" fill="hold"/>
                                        <p:tgtEl>
                                          <p:spTgt spid="23"/>
                                        </p:tgtEl>
                                        <p:attrNameLst>
                                          <p:attrName>ppt_x</p:attrName>
                                        </p:attrNameLst>
                                      </p:cBhvr>
                                      <p:tavLst>
                                        <p:tav tm="0">
                                          <p:val>
                                            <p:strVal val="#ppt_x"/>
                                          </p:val>
                                        </p:tav>
                                        <p:tav tm="100000">
                                          <p:val>
                                            <p:strVal val="#ppt_x"/>
                                          </p:val>
                                        </p:tav>
                                      </p:tavLst>
                                    </p:anim>
                                    <p:anim calcmode="lin" valueType="num">
                                      <p:cBhvr>
                                        <p:cTn id="20" dur="1000" fill="hold"/>
                                        <p:tgtEl>
                                          <p:spTgt spid="23"/>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0"/>
                                        <p:tgtEl>
                                          <p:spTgt spid="24"/>
                                        </p:tgtEl>
                                      </p:cBhvr>
                                    </p:animEffect>
                                    <p:anim calcmode="lin" valueType="num">
                                      <p:cBhvr>
                                        <p:cTn id="24" dur="1000" fill="hold"/>
                                        <p:tgtEl>
                                          <p:spTgt spid="24"/>
                                        </p:tgtEl>
                                        <p:attrNameLst>
                                          <p:attrName>ppt_x</p:attrName>
                                        </p:attrNameLst>
                                      </p:cBhvr>
                                      <p:tavLst>
                                        <p:tav tm="0">
                                          <p:val>
                                            <p:strVal val="#ppt_x"/>
                                          </p:val>
                                        </p:tav>
                                        <p:tav tm="100000">
                                          <p:val>
                                            <p:strVal val="#ppt_x"/>
                                          </p:val>
                                        </p:tav>
                                      </p:tavLst>
                                    </p:anim>
                                    <p:anim calcmode="lin" valueType="num">
                                      <p:cBhvr>
                                        <p:cTn id="25" dur="1000" fill="hold"/>
                                        <p:tgtEl>
                                          <p:spTgt spid="24"/>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1000"/>
                                        <p:tgtEl>
                                          <p:spTgt spid="25"/>
                                        </p:tgtEl>
                                      </p:cBhvr>
                                    </p:animEffect>
                                    <p:anim calcmode="lin" valueType="num">
                                      <p:cBhvr>
                                        <p:cTn id="36" dur="1000" fill="hold"/>
                                        <p:tgtEl>
                                          <p:spTgt spid="25"/>
                                        </p:tgtEl>
                                        <p:attrNameLst>
                                          <p:attrName>ppt_x</p:attrName>
                                        </p:attrNameLst>
                                      </p:cBhvr>
                                      <p:tavLst>
                                        <p:tav tm="0">
                                          <p:val>
                                            <p:strVal val="#ppt_x"/>
                                          </p:val>
                                        </p:tav>
                                        <p:tav tm="100000">
                                          <p:val>
                                            <p:strVal val="#ppt_x"/>
                                          </p:val>
                                        </p:tav>
                                      </p:tavLst>
                                    </p:anim>
                                    <p:anim calcmode="lin" valueType="num">
                                      <p:cBhvr>
                                        <p:cTn id="37" dur="1000" fill="hold"/>
                                        <p:tgtEl>
                                          <p:spTgt spid="25"/>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1000"/>
                                        <p:tgtEl>
                                          <p:spTgt spid="26"/>
                                        </p:tgtEl>
                                      </p:cBhvr>
                                    </p:animEffect>
                                    <p:anim calcmode="lin" valueType="num">
                                      <p:cBhvr>
                                        <p:cTn id="41" dur="1000" fill="hold"/>
                                        <p:tgtEl>
                                          <p:spTgt spid="26"/>
                                        </p:tgtEl>
                                        <p:attrNameLst>
                                          <p:attrName>ppt_x</p:attrName>
                                        </p:attrNameLst>
                                      </p:cBhvr>
                                      <p:tavLst>
                                        <p:tav tm="0">
                                          <p:val>
                                            <p:strVal val="#ppt_x"/>
                                          </p:val>
                                        </p:tav>
                                        <p:tav tm="100000">
                                          <p:val>
                                            <p:strVal val="#ppt_x"/>
                                          </p:val>
                                        </p:tav>
                                      </p:tavLst>
                                    </p:anim>
                                    <p:anim calcmode="lin" valueType="num">
                                      <p:cBhvr>
                                        <p:cTn id="42" dur="1000" fill="hold"/>
                                        <p:tgtEl>
                                          <p:spTgt spid="26"/>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1000"/>
                                        <p:tgtEl>
                                          <p:spTgt spid="4"/>
                                        </p:tgtEl>
                                      </p:cBhvr>
                                    </p:animEffect>
                                    <p:anim calcmode="lin" valueType="num">
                                      <p:cBhvr>
                                        <p:cTn id="46" dur="1000" fill="hold"/>
                                        <p:tgtEl>
                                          <p:spTgt spid="4"/>
                                        </p:tgtEl>
                                        <p:attrNameLst>
                                          <p:attrName>ppt_x</p:attrName>
                                        </p:attrNameLst>
                                      </p:cBhvr>
                                      <p:tavLst>
                                        <p:tav tm="0">
                                          <p:val>
                                            <p:strVal val="#ppt_x"/>
                                          </p:val>
                                        </p:tav>
                                        <p:tav tm="100000">
                                          <p:val>
                                            <p:strVal val="#ppt_x"/>
                                          </p:val>
                                        </p:tav>
                                      </p:tavLst>
                                    </p:anim>
                                    <p:anim calcmode="lin" valueType="num">
                                      <p:cBhvr>
                                        <p:cTn id="47" dur="1000" fill="hold"/>
                                        <p:tgtEl>
                                          <p:spTgt spid="4"/>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42" presetClass="entr" presetSubtype="0"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1000"/>
                                        <p:tgtEl>
                                          <p:spTgt spid="14"/>
                                        </p:tgtEl>
                                      </p:cBhvr>
                                    </p:animEffect>
                                    <p:anim calcmode="lin" valueType="num">
                                      <p:cBhvr>
                                        <p:cTn id="52" dur="1000" fill="hold"/>
                                        <p:tgtEl>
                                          <p:spTgt spid="14"/>
                                        </p:tgtEl>
                                        <p:attrNameLst>
                                          <p:attrName>ppt_x</p:attrName>
                                        </p:attrNameLst>
                                      </p:cBhvr>
                                      <p:tavLst>
                                        <p:tav tm="0">
                                          <p:val>
                                            <p:strVal val="#ppt_x"/>
                                          </p:val>
                                        </p:tav>
                                        <p:tav tm="100000">
                                          <p:val>
                                            <p:strVal val="#ppt_x"/>
                                          </p:val>
                                        </p:tav>
                                      </p:tavLst>
                                    </p:anim>
                                    <p:anim calcmode="lin" valueType="num">
                                      <p:cBhvr>
                                        <p:cTn id="53" dur="1000" fill="hold"/>
                                        <p:tgtEl>
                                          <p:spTgt spid="14"/>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42" presetClass="entr" presetSubtype="0" fill="hold" grpId="0" nodeType="after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1000"/>
                                        <p:tgtEl>
                                          <p:spTgt spid="19"/>
                                        </p:tgtEl>
                                      </p:cBhvr>
                                    </p:animEffect>
                                    <p:anim calcmode="lin" valueType="num">
                                      <p:cBhvr>
                                        <p:cTn id="58" dur="1000" fill="hold"/>
                                        <p:tgtEl>
                                          <p:spTgt spid="19"/>
                                        </p:tgtEl>
                                        <p:attrNameLst>
                                          <p:attrName>ppt_x</p:attrName>
                                        </p:attrNameLst>
                                      </p:cBhvr>
                                      <p:tavLst>
                                        <p:tav tm="0">
                                          <p:val>
                                            <p:strVal val="#ppt_x"/>
                                          </p:val>
                                        </p:tav>
                                        <p:tav tm="100000">
                                          <p:val>
                                            <p:strVal val="#ppt_x"/>
                                          </p:val>
                                        </p:tav>
                                      </p:tavLst>
                                    </p:anim>
                                    <p:anim calcmode="lin" valueType="num">
                                      <p:cBhvr>
                                        <p:cTn id="59" dur="1000" fill="hold"/>
                                        <p:tgtEl>
                                          <p:spTgt spid="1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
                                        </p:tgtEl>
                                        <p:attrNameLst>
                                          <p:attrName>style.visibility</p:attrName>
                                        </p:attrNameLst>
                                      </p:cBhvr>
                                      <p:to>
                                        <p:strVal val="visible"/>
                                      </p:to>
                                    </p:set>
                                    <p:animEffect transition="in" filter="fade">
                                      <p:cBhvr>
                                        <p:cTn id="67" dur="1000"/>
                                        <p:tgtEl>
                                          <p:spTgt spid="3"/>
                                        </p:tgtEl>
                                      </p:cBhvr>
                                    </p:animEffect>
                                    <p:anim calcmode="lin" valueType="num">
                                      <p:cBhvr>
                                        <p:cTn id="68" dur="1000" fill="hold"/>
                                        <p:tgtEl>
                                          <p:spTgt spid="3"/>
                                        </p:tgtEl>
                                        <p:attrNameLst>
                                          <p:attrName>ppt_x</p:attrName>
                                        </p:attrNameLst>
                                      </p:cBhvr>
                                      <p:tavLst>
                                        <p:tav tm="0">
                                          <p:val>
                                            <p:strVal val="#ppt_x"/>
                                          </p:val>
                                        </p:tav>
                                        <p:tav tm="100000">
                                          <p:val>
                                            <p:strVal val="#ppt_x"/>
                                          </p:val>
                                        </p:tav>
                                      </p:tavLst>
                                    </p:anim>
                                    <p:anim calcmode="lin" valueType="num">
                                      <p:cBhvr>
                                        <p:cTn id="69" dur="1000" fill="hold"/>
                                        <p:tgtEl>
                                          <p:spTgt spid="3"/>
                                        </p:tgtEl>
                                        <p:attrNameLst>
                                          <p:attrName>ppt_y</p:attrName>
                                        </p:attrNameLst>
                                      </p:cBhvr>
                                      <p:tavLst>
                                        <p:tav tm="0">
                                          <p:val>
                                            <p:strVal val="#ppt_y+.1"/>
                                          </p:val>
                                        </p:tav>
                                        <p:tav tm="100000">
                                          <p:val>
                                            <p:strVal val="#ppt_y"/>
                                          </p:val>
                                        </p:tav>
                                      </p:tavLst>
                                    </p:anim>
                                  </p:childTnLst>
                                </p:cTn>
                              </p:par>
                            </p:childTnLst>
                          </p:cTn>
                        </p:par>
                        <p:par>
                          <p:cTn id="70" fill="hold">
                            <p:stCondLst>
                              <p:cond delay="6000"/>
                            </p:stCondLst>
                            <p:childTnLst>
                              <p:par>
                                <p:cTn id="71" presetID="42" presetClass="entr" presetSubtype="0" fill="hold" grpId="0" nodeType="afterEffect">
                                  <p:stCondLst>
                                    <p:cond delay="0"/>
                                  </p:stCondLst>
                                  <p:childTnLst>
                                    <p:set>
                                      <p:cBhvr>
                                        <p:cTn id="72" dur="1" fill="hold">
                                          <p:stCondLst>
                                            <p:cond delay="0"/>
                                          </p:stCondLst>
                                        </p:cTn>
                                        <p:tgtEl>
                                          <p:spTgt spid="15"/>
                                        </p:tgtEl>
                                        <p:attrNameLst>
                                          <p:attrName>style.visibility</p:attrName>
                                        </p:attrNameLst>
                                      </p:cBhvr>
                                      <p:to>
                                        <p:strVal val="visible"/>
                                      </p:to>
                                    </p:set>
                                    <p:animEffect transition="in" filter="fade">
                                      <p:cBhvr>
                                        <p:cTn id="73" dur="1000"/>
                                        <p:tgtEl>
                                          <p:spTgt spid="15"/>
                                        </p:tgtEl>
                                      </p:cBhvr>
                                    </p:animEffect>
                                    <p:anim calcmode="lin" valueType="num">
                                      <p:cBhvr>
                                        <p:cTn id="74" dur="1000" fill="hold"/>
                                        <p:tgtEl>
                                          <p:spTgt spid="15"/>
                                        </p:tgtEl>
                                        <p:attrNameLst>
                                          <p:attrName>ppt_x</p:attrName>
                                        </p:attrNameLst>
                                      </p:cBhvr>
                                      <p:tavLst>
                                        <p:tav tm="0">
                                          <p:val>
                                            <p:strVal val="#ppt_x"/>
                                          </p:val>
                                        </p:tav>
                                        <p:tav tm="100000">
                                          <p:val>
                                            <p:strVal val="#ppt_x"/>
                                          </p:val>
                                        </p:tav>
                                      </p:tavLst>
                                    </p:anim>
                                    <p:anim calcmode="lin" valueType="num">
                                      <p:cBhvr>
                                        <p:cTn id="75" dur="1000" fill="hold"/>
                                        <p:tgtEl>
                                          <p:spTgt spid="15"/>
                                        </p:tgtEl>
                                        <p:attrNameLst>
                                          <p:attrName>ppt_y</p:attrName>
                                        </p:attrNameLst>
                                      </p:cBhvr>
                                      <p:tavLst>
                                        <p:tav tm="0">
                                          <p:val>
                                            <p:strVal val="#ppt_y+.1"/>
                                          </p:val>
                                        </p:tav>
                                        <p:tav tm="100000">
                                          <p:val>
                                            <p:strVal val="#ppt_y"/>
                                          </p:val>
                                        </p:tav>
                                      </p:tavLst>
                                    </p:anim>
                                  </p:childTnLst>
                                </p:cTn>
                              </p:par>
                            </p:childTnLst>
                          </p:cTn>
                        </p:par>
                        <p:par>
                          <p:cTn id="76" fill="hold">
                            <p:stCondLst>
                              <p:cond delay="7000"/>
                            </p:stCondLst>
                            <p:childTnLst>
                              <p:par>
                                <p:cTn id="77" presetID="42" presetClass="entr" presetSubtype="0" fill="hold" grpId="0"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fade">
                                      <p:cBhvr>
                                        <p:cTn id="79" dur="1000"/>
                                        <p:tgtEl>
                                          <p:spTgt spid="28"/>
                                        </p:tgtEl>
                                      </p:cBhvr>
                                    </p:animEffect>
                                    <p:anim calcmode="lin" valueType="num">
                                      <p:cBhvr>
                                        <p:cTn id="80" dur="1000" fill="hold"/>
                                        <p:tgtEl>
                                          <p:spTgt spid="28"/>
                                        </p:tgtEl>
                                        <p:attrNameLst>
                                          <p:attrName>ppt_x</p:attrName>
                                        </p:attrNameLst>
                                      </p:cBhvr>
                                      <p:tavLst>
                                        <p:tav tm="0">
                                          <p:val>
                                            <p:strVal val="#ppt_x"/>
                                          </p:val>
                                        </p:tav>
                                        <p:tav tm="100000">
                                          <p:val>
                                            <p:strVal val="#ppt_x"/>
                                          </p:val>
                                        </p:tav>
                                      </p:tavLst>
                                    </p:anim>
                                    <p:anim calcmode="lin" valueType="num">
                                      <p:cBhvr>
                                        <p:cTn id="81" dur="1000" fill="hold"/>
                                        <p:tgtEl>
                                          <p:spTgt spid="2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fade">
                                      <p:cBhvr>
                                        <p:cTn id="84" dur="1000"/>
                                        <p:tgtEl>
                                          <p:spTgt spid="29"/>
                                        </p:tgtEl>
                                      </p:cBhvr>
                                    </p:animEffect>
                                    <p:anim calcmode="lin" valueType="num">
                                      <p:cBhvr>
                                        <p:cTn id="85" dur="1000" fill="hold"/>
                                        <p:tgtEl>
                                          <p:spTgt spid="29"/>
                                        </p:tgtEl>
                                        <p:attrNameLst>
                                          <p:attrName>ppt_x</p:attrName>
                                        </p:attrNameLst>
                                      </p:cBhvr>
                                      <p:tavLst>
                                        <p:tav tm="0">
                                          <p:val>
                                            <p:strVal val="#ppt_x"/>
                                          </p:val>
                                        </p:tav>
                                        <p:tav tm="100000">
                                          <p:val>
                                            <p:strVal val="#ppt_x"/>
                                          </p:val>
                                        </p:tav>
                                      </p:tavLst>
                                    </p:anim>
                                    <p:anim calcmode="lin" valueType="num">
                                      <p:cBhvr>
                                        <p:cTn id="86" dur="1000" fill="hold"/>
                                        <p:tgtEl>
                                          <p:spTgt spid="29"/>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5"/>
                                        </p:tgtEl>
                                        <p:attrNameLst>
                                          <p:attrName>style.visibility</p:attrName>
                                        </p:attrNameLst>
                                      </p:cBhvr>
                                      <p:to>
                                        <p:strVal val="visible"/>
                                      </p:to>
                                    </p:set>
                                    <p:animEffect transition="in" filter="fade">
                                      <p:cBhvr>
                                        <p:cTn id="89" dur="1000"/>
                                        <p:tgtEl>
                                          <p:spTgt spid="5"/>
                                        </p:tgtEl>
                                      </p:cBhvr>
                                    </p:animEffect>
                                    <p:anim calcmode="lin" valueType="num">
                                      <p:cBhvr>
                                        <p:cTn id="90" dur="1000" fill="hold"/>
                                        <p:tgtEl>
                                          <p:spTgt spid="5"/>
                                        </p:tgtEl>
                                        <p:attrNameLst>
                                          <p:attrName>ppt_x</p:attrName>
                                        </p:attrNameLst>
                                      </p:cBhvr>
                                      <p:tavLst>
                                        <p:tav tm="0">
                                          <p:val>
                                            <p:strVal val="#ppt_x"/>
                                          </p:val>
                                        </p:tav>
                                        <p:tav tm="100000">
                                          <p:val>
                                            <p:strVal val="#ppt_x"/>
                                          </p:val>
                                        </p:tav>
                                      </p:tavLst>
                                    </p:anim>
                                    <p:anim calcmode="lin" valueType="num">
                                      <p:cBhvr>
                                        <p:cTn id="9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9" grpId="0" animBg="1"/>
      <p:bldP spid="21" grpId="0" animBg="1"/>
      <p:bldP spid="22" grpId="0" animBg="1"/>
      <p:bldP spid="23" grpId="0" animBg="1"/>
      <p:bldP spid="25" grpId="0" animBg="1"/>
      <p:bldP spid="26" grpId="0" animBg="1"/>
      <p:bldP spid="28"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sz="2700" dirty="0"/>
              <a:t>ごみ収集情報を可視化！！</a:t>
            </a:r>
            <a:endParaRPr kumimoji="1" lang="ja-JP" altLang="en-US" dirty="0"/>
          </a:p>
        </p:txBody>
      </p:sp>
      <p:pic>
        <p:nvPicPr>
          <p:cNvPr id="10" name="図 9">
            <a:extLst>
              <a:ext uri="{FF2B5EF4-FFF2-40B4-BE49-F238E27FC236}">
                <a16:creationId xmlns:a16="http://schemas.microsoft.com/office/drawing/2014/main" id="{D92B0631-8113-4E94-9F0D-B5BCDB71FFF1}"/>
              </a:ext>
            </a:extLst>
          </p:cNvPr>
          <p:cNvPicPr>
            <a:picLocks noChangeAspect="1"/>
          </p:cNvPicPr>
          <p:nvPr/>
        </p:nvPicPr>
        <p:blipFill>
          <a:blip r:embed="rId2"/>
          <a:stretch>
            <a:fillRect/>
          </a:stretch>
        </p:blipFill>
        <p:spPr>
          <a:xfrm>
            <a:off x="510540" y="735007"/>
            <a:ext cx="8884920" cy="2148840"/>
          </a:xfrm>
          <a:prstGeom prst="rect">
            <a:avLst/>
          </a:prstGeom>
        </p:spPr>
      </p:pic>
      <p:pic>
        <p:nvPicPr>
          <p:cNvPr id="11" name="図 10">
            <a:extLst>
              <a:ext uri="{FF2B5EF4-FFF2-40B4-BE49-F238E27FC236}">
                <a16:creationId xmlns:a16="http://schemas.microsoft.com/office/drawing/2014/main" id="{FE117C0C-5DC4-442D-97DE-9AF87A5A75A3}"/>
              </a:ext>
            </a:extLst>
          </p:cNvPr>
          <p:cNvPicPr>
            <a:picLocks noChangeAspect="1"/>
          </p:cNvPicPr>
          <p:nvPr/>
        </p:nvPicPr>
        <p:blipFill>
          <a:blip r:embed="rId3"/>
          <a:stretch>
            <a:fillRect/>
          </a:stretch>
        </p:blipFill>
        <p:spPr>
          <a:xfrm>
            <a:off x="510540" y="3175990"/>
            <a:ext cx="8884920" cy="2148840"/>
          </a:xfrm>
          <a:prstGeom prst="rect">
            <a:avLst/>
          </a:prstGeom>
        </p:spPr>
      </p:pic>
    </p:spTree>
    <p:extLst>
      <p:ext uri="{BB962C8B-B14F-4D97-AF65-F5344CB8AC3E}">
        <p14:creationId xmlns:p14="http://schemas.microsoft.com/office/powerpoint/2010/main" val="1218499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sz="2700"/>
              <a:t>ごみ収集情報を可視化！！</a:t>
            </a:r>
            <a:endParaRPr kumimoji="1" lang="ja-JP" altLang="en-US" dirty="0"/>
          </a:p>
        </p:txBody>
      </p:sp>
      <p:pic>
        <p:nvPicPr>
          <p:cNvPr id="3" name="図 2">
            <a:extLst>
              <a:ext uri="{FF2B5EF4-FFF2-40B4-BE49-F238E27FC236}">
                <a16:creationId xmlns:a16="http://schemas.microsoft.com/office/drawing/2014/main" id="{A630F39D-8581-4D4D-AA43-AB6CEF421A27}"/>
              </a:ext>
            </a:extLst>
          </p:cNvPr>
          <p:cNvPicPr>
            <a:picLocks noChangeAspect="1"/>
          </p:cNvPicPr>
          <p:nvPr/>
        </p:nvPicPr>
        <p:blipFill>
          <a:blip r:embed="rId2"/>
          <a:stretch>
            <a:fillRect/>
          </a:stretch>
        </p:blipFill>
        <p:spPr>
          <a:xfrm>
            <a:off x="2486702" y="804749"/>
            <a:ext cx="5089587" cy="2457643"/>
          </a:xfrm>
          <a:prstGeom prst="rect">
            <a:avLst/>
          </a:prstGeom>
        </p:spPr>
      </p:pic>
      <p:pic>
        <p:nvPicPr>
          <p:cNvPr id="4" name="図 3">
            <a:extLst>
              <a:ext uri="{FF2B5EF4-FFF2-40B4-BE49-F238E27FC236}">
                <a16:creationId xmlns:a16="http://schemas.microsoft.com/office/drawing/2014/main" id="{CD809639-5A0E-4A9A-AF13-F453C71E5BBA}"/>
              </a:ext>
            </a:extLst>
          </p:cNvPr>
          <p:cNvPicPr>
            <a:picLocks noChangeAspect="1"/>
          </p:cNvPicPr>
          <p:nvPr/>
        </p:nvPicPr>
        <p:blipFill>
          <a:blip r:embed="rId3"/>
          <a:stretch>
            <a:fillRect/>
          </a:stretch>
        </p:blipFill>
        <p:spPr>
          <a:xfrm>
            <a:off x="2486702" y="3595608"/>
            <a:ext cx="5089587" cy="2457643"/>
          </a:xfrm>
          <a:prstGeom prst="rect">
            <a:avLst/>
          </a:prstGeom>
        </p:spPr>
      </p:pic>
    </p:spTree>
    <p:extLst>
      <p:ext uri="{BB962C8B-B14F-4D97-AF65-F5344CB8AC3E}">
        <p14:creationId xmlns:p14="http://schemas.microsoft.com/office/powerpoint/2010/main" val="26740399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F4FDB870-DE06-4A75-B945-5D53B0D69B7C}"/>
              </a:ext>
            </a:extLst>
          </p:cNvPr>
          <p:cNvSpPr>
            <a:spLocks noGrp="1"/>
          </p:cNvSpPr>
          <p:nvPr>
            <p:ph idx="1"/>
          </p:nvPr>
        </p:nvSpPr>
        <p:spPr>
          <a:xfrm>
            <a:off x="486830" y="1370366"/>
            <a:ext cx="9126508" cy="4701782"/>
          </a:xfrm>
        </p:spPr>
        <p:txBody>
          <a:bodyPr>
            <a:normAutofit/>
          </a:bodyPr>
          <a:lstStyle/>
          <a:p>
            <a:pPr>
              <a:spcBef>
                <a:spcPts val="2438"/>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現状の課題</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スタイリッシュ！！鯖江のごみ収集とは？</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画面イメージ</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a:t>
            </a:r>
            <a:r>
              <a:rPr lang="ja-JP" altLang="en-US" sz="3600" b="1" dirty="0">
                <a:solidFill>
                  <a:schemeClr val="tx2"/>
                </a:solidFill>
                <a:latin typeface="BIZ UDPゴシック" panose="020B0400000000000000" pitchFamily="50" charset="-128"/>
                <a:ea typeface="BIZ UDPゴシック" panose="020B0400000000000000" pitchFamily="50" charset="-128"/>
              </a:rPr>
              <a:t>システム構成</a:t>
            </a:r>
            <a:endParaRPr lang="en-US" altLang="ja-JP" sz="3600" b="1" dirty="0">
              <a:solidFill>
                <a:schemeClr val="tx2"/>
              </a:solidFill>
              <a:latin typeface="BIZ UDPゴシック" panose="020B0400000000000000" pitchFamily="50" charset="-128"/>
              <a:ea typeface="BIZ UDPゴシック" panose="020B0400000000000000" pitchFamily="50" charset="-128"/>
            </a:endParaRPr>
          </a:p>
        </p:txBody>
      </p:sp>
      <p:sp>
        <p:nvSpPr>
          <p:cNvPr id="3" name="タイトル 2"/>
          <p:cNvSpPr>
            <a:spLocks noGrp="1"/>
          </p:cNvSpPr>
          <p:nvPr>
            <p:ph type="title"/>
          </p:nvPr>
        </p:nvSpPr>
        <p:spPr/>
        <p:txBody>
          <a:bodyPr>
            <a:normAutofit/>
          </a:bodyPr>
          <a:lstStyle/>
          <a:p>
            <a:r>
              <a:rPr kumimoji="1" lang="ja-JP" altLang="en-US" dirty="0">
                <a:latin typeface="HG丸ｺﾞｼｯｸM-PRO" panose="020F0600000000000000" pitchFamily="50" charset="-128"/>
                <a:ea typeface="HG丸ｺﾞｼｯｸM-PRO" panose="020F0600000000000000" pitchFamily="50" charset="-128"/>
              </a:rPr>
              <a:t>アジェンダ</a:t>
            </a:r>
          </a:p>
        </p:txBody>
      </p:sp>
    </p:spTree>
    <p:extLst>
      <p:ext uri="{BB962C8B-B14F-4D97-AF65-F5344CB8AC3E}">
        <p14:creationId xmlns:p14="http://schemas.microsoft.com/office/powerpoint/2010/main" val="12354958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図 30" descr="グラフィカル ユーザー インターフェイス, アプリケーション&#10;&#10;自動的に生成された説明">
            <a:extLst>
              <a:ext uri="{FF2B5EF4-FFF2-40B4-BE49-F238E27FC236}">
                <a16:creationId xmlns:a16="http://schemas.microsoft.com/office/drawing/2014/main" id="{96A62EE1-5BED-4484-A382-E55FD3D71866}"/>
              </a:ext>
            </a:extLst>
          </p:cNvPr>
          <p:cNvPicPr>
            <a:picLocks noChangeAspect="1"/>
          </p:cNvPicPr>
          <p:nvPr/>
        </p:nvPicPr>
        <p:blipFill rotWithShape="1">
          <a:blip r:embed="rId2"/>
          <a:srcRect l="24284" t="37121" r="28605" b="11759"/>
          <a:stretch/>
        </p:blipFill>
        <p:spPr>
          <a:xfrm>
            <a:off x="1515547" y="1548613"/>
            <a:ext cx="1352686" cy="841693"/>
          </a:xfrm>
          <a:prstGeom prst="rect">
            <a:avLst/>
          </a:prstGeom>
        </p:spPr>
      </p:pic>
      <p:sp>
        <p:nvSpPr>
          <p:cNvPr id="3" name="正方形/長方形 2">
            <a:extLst>
              <a:ext uri="{FF2B5EF4-FFF2-40B4-BE49-F238E27FC236}">
                <a16:creationId xmlns:a16="http://schemas.microsoft.com/office/drawing/2014/main" id="{4EDB2861-2045-4077-A970-51FC8F6253B1}"/>
              </a:ext>
            </a:extLst>
          </p:cNvPr>
          <p:cNvSpPr/>
          <p:nvPr/>
        </p:nvSpPr>
        <p:spPr>
          <a:xfrm>
            <a:off x="3302864" y="2580026"/>
            <a:ext cx="4860255" cy="3129276"/>
          </a:xfrm>
          <a:prstGeom prst="rect">
            <a:avLst/>
          </a:prstGeom>
          <a:noFill/>
          <a:ln w="19050">
            <a:solidFill>
              <a:srgbClr val="E46D8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ja-JP" altLang="en-US"/>
              <a:t>システム構成図</a:t>
            </a:r>
          </a:p>
        </p:txBody>
      </p:sp>
      <p:pic>
        <p:nvPicPr>
          <p:cNvPr id="7" name="図 6" descr="アイコン&#10;&#10;自動的に生成された説明">
            <a:extLst>
              <a:ext uri="{FF2B5EF4-FFF2-40B4-BE49-F238E27FC236}">
                <a16:creationId xmlns:a16="http://schemas.microsoft.com/office/drawing/2014/main" id="{F28F72B7-FF46-4239-8D92-C03FDD652A0A}"/>
              </a:ext>
            </a:extLst>
          </p:cNvPr>
          <p:cNvPicPr>
            <a:picLocks noChangeAspect="1"/>
          </p:cNvPicPr>
          <p:nvPr/>
        </p:nvPicPr>
        <p:blipFill>
          <a:blip r:embed="rId3"/>
          <a:stretch>
            <a:fillRect/>
          </a:stretch>
        </p:blipFill>
        <p:spPr>
          <a:xfrm>
            <a:off x="365449" y="2073710"/>
            <a:ext cx="1017042" cy="904143"/>
          </a:xfrm>
          <a:prstGeom prst="rect">
            <a:avLst/>
          </a:prstGeom>
        </p:spPr>
      </p:pic>
      <p:pic>
        <p:nvPicPr>
          <p:cNvPr id="5" name="図 4" descr="黒い背景に白い文字がある&#10;&#10;自動的に生成された説明">
            <a:extLst>
              <a:ext uri="{FF2B5EF4-FFF2-40B4-BE49-F238E27FC236}">
                <a16:creationId xmlns:a16="http://schemas.microsoft.com/office/drawing/2014/main" id="{D508FCAD-14E5-4A77-8556-4554DCFEF875}"/>
              </a:ext>
            </a:extLst>
          </p:cNvPr>
          <p:cNvPicPr>
            <a:picLocks noChangeAspect="1"/>
          </p:cNvPicPr>
          <p:nvPr/>
        </p:nvPicPr>
        <p:blipFill>
          <a:blip r:embed="rId4"/>
          <a:stretch>
            <a:fillRect/>
          </a:stretch>
        </p:blipFill>
        <p:spPr>
          <a:xfrm>
            <a:off x="989703" y="2021689"/>
            <a:ext cx="504092" cy="504092"/>
          </a:xfrm>
          <a:prstGeom prst="rect">
            <a:avLst/>
          </a:prstGeom>
        </p:spPr>
      </p:pic>
      <p:pic>
        <p:nvPicPr>
          <p:cNvPr id="8" name="図 7" descr="アイコン&#10;&#10;自動的に生成された説明">
            <a:extLst>
              <a:ext uri="{FF2B5EF4-FFF2-40B4-BE49-F238E27FC236}">
                <a16:creationId xmlns:a16="http://schemas.microsoft.com/office/drawing/2014/main" id="{BE430683-794B-4763-B45B-82FA9F0DE2AE}"/>
              </a:ext>
            </a:extLst>
          </p:cNvPr>
          <p:cNvPicPr>
            <a:picLocks noChangeAspect="1"/>
          </p:cNvPicPr>
          <p:nvPr/>
        </p:nvPicPr>
        <p:blipFill>
          <a:blip r:embed="rId3"/>
          <a:stretch>
            <a:fillRect/>
          </a:stretch>
        </p:blipFill>
        <p:spPr>
          <a:xfrm>
            <a:off x="365449" y="3303162"/>
            <a:ext cx="1017042" cy="904143"/>
          </a:xfrm>
          <a:prstGeom prst="rect">
            <a:avLst/>
          </a:prstGeom>
        </p:spPr>
      </p:pic>
      <p:pic>
        <p:nvPicPr>
          <p:cNvPr id="9" name="図 8" descr="黒い背景に白い文字がある&#10;&#10;自動的に生成された説明">
            <a:extLst>
              <a:ext uri="{FF2B5EF4-FFF2-40B4-BE49-F238E27FC236}">
                <a16:creationId xmlns:a16="http://schemas.microsoft.com/office/drawing/2014/main" id="{467AE39A-2121-49AB-A035-EA86A37F3B84}"/>
              </a:ext>
            </a:extLst>
          </p:cNvPr>
          <p:cNvPicPr>
            <a:picLocks noChangeAspect="1"/>
          </p:cNvPicPr>
          <p:nvPr/>
        </p:nvPicPr>
        <p:blipFill>
          <a:blip r:embed="rId4"/>
          <a:stretch>
            <a:fillRect/>
          </a:stretch>
        </p:blipFill>
        <p:spPr>
          <a:xfrm>
            <a:off x="989703" y="3251141"/>
            <a:ext cx="504092" cy="504092"/>
          </a:xfrm>
          <a:prstGeom prst="rect">
            <a:avLst/>
          </a:prstGeom>
        </p:spPr>
      </p:pic>
      <p:pic>
        <p:nvPicPr>
          <p:cNvPr id="10" name="図 9" descr="アイコン&#10;&#10;自動的に生成された説明">
            <a:extLst>
              <a:ext uri="{FF2B5EF4-FFF2-40B4-BE49-F238E27FC236}">
                <a16:creationId xmlns:a16="http://schemas.microsoft.com/office/drawing/2014/main" id="{FA2485DF-9882-42F8-A02B-21EC4F9357DB}"/>
              </a:ext>
            </a:extLst>
          </p:cNvPr>
          <p:cNvPicPr>
            <a:picLocks noChangeAspect="1"/>
          </p:cNvPicPr>
          <p:nvPr/>
        </p:nvPicPr>
        <p:blipFill>
          <a:blip r:embed="rId3"/>
          <a:stretch>
            <a:fillRect/>
          </a:stretch>
        </p:blipFill>
        <p:spPr>
          <a:xfrm>
            <a:off x="365449" y="4480593"/>
            <a:ext cx="1017042" cy="904143"/>
          </a:xfrm>
          <a:prstGeom prst="rect">
            <a:avLst/>
          </a:prstGeom>
        </p:spPr>
      </p:pic>
      <p:pic>
        <p:nvPicPr>
          <p:cNvPr id="11" name="図 10" descr="黒い背景に白い文字がある&#10;&#10;自動的に生成された説明">
            <a:extLst>
              <a:ext uri="{FF2B5EF4-FFF2-40B4-BE49-F238E27FC236}">
                <a16:creationId xmlns:a16="http://schemas.microsoft.com/office/drawing/2014/main" id="{25636119-9478-442A-9DA6-3F1F6AD0F910}"/>
              </a:ext>
            </a:extLst>
          </p:cNvPr>
          <p:cNvPicPr>
            <a:picLocks noChangeAspect="1"/>
          </p:cNvPicPr>
          <p:nvPr/>
        </p:nvPicPr>
        <p:blipFill>
          <a:blip r:embed="rId4"/>
          <a:stretch>
            <a:fillRect/>
          </a:stretch>
        </p:blipFill>
        <p:spPr>
          <a:xfrm>
            <a:off x="989703" y="4428572"/>
            <a:ext cx="504092" cy="504092"/>
          </a:xfrm>
          <a:prstGeom prst="rect">
            <a:avLst/>
          </a:prstGeom>
        </p:spPr>
      </p:pic>
      <p:pic>
        <p:nvPicPr>
          <p:cNvPr id="12" name="図 11" descr="アイコン&#10;&#10;自動的に生成された説明">
            <a:extLst>
              <a:ext uri="{FF2B5EF4-FFF2-40B4-BE49-F238E27FC236}">
                <a16:creationId xmlns:a16="http://schemas.microsoft.com/office/drawing/2014/main" id="{F5A7CD11-FA2B-428B-B86D-588DA6168DD3}"/>
              </a:ext>
            </a:extLst>
          </p:cNvPr>
          <p:cNvPicPr>
            <a:picLocks noChangeAspect="1"/>
          </p:cNvPicPr>
          <p:nvPr/>
        </p:nvPicPr>
        <p:blipFill>
          <a:blip r:embed="rId3"/>
          <a:stretch>
            <a:fillRect/>
          </a:stretch>
        </p:blipFill>
        <p:spPr>
          <a:xfrm>
            <a:off x="365449" y="5709302"/>
            <a:ext cx="1017042" cy="904143"/>
          </a:xfrm>
          <a:prstGeom prst="rect">
            <a:avLst/>
          </a:prstGeom>
        </p:spPr>
      </p:pic>
      <p:pic>
        <p:nvPicPr>
          <p:cNvPr id="13" name="図 12" descr="黒い背景に白い文字がある&#10;&#10;自動的に生成された説明">
            <a:extLst>
              <a:ext uri="{FF2B5EF4-FFF2-40B4-BE49-F238E27FC236}">
                <a16:creationId xmlns:a16="http://schemas.microsoft.com/office/drawing/2014/main" id="{8FECC4EF-157E-4CD4-A395-6E67FD3D7274}"/>
              </a:ext>
            </a:extLst>
          </p:cNvPr>
          <p:cNvPicPr>
            <a:picLocks noChangeAspect="1"/>
          </p:cNvPicPr>
          <p:nvPr/>
        </p:nvPicPr>
        <p:blipFill>
          <a:blip r:embed="rId4"/>
          <a:stretch>
            <a:fillRect/>
          </a:stretch>
        </p:blipFill>
        <p:spPr>
          <a:xfrm>
            <a:off x="989703" y="5657281"/>
            <a:ext cx="504092" cy="504092"/>
          </a:xfrm>
          <a:prstGeom prst="rect">
            <a:avLst/>
          </a:prstGeom>
        </p:spPr>
      </p:pic>
      <p:pic>
        <p:nvPicPr>
          <p:cNvPr id="15" name="図 14" descr="アイコン&#10;&#10;自動的に生成された説明">
            <a:extLst>
              <a:ext uri="{FF2B5EF4-FFF2-40B4-BE49-F238E27FC236}">
                <a16:creationId xmlns:a16="http://schemas.microsoft.com/office/drawing/2014/main" id="{A8FBCCFB-496A-4B9F-9275-3717DE31E345}"/>
              </a:ext>
            </a:extLst>
          </p:cNvPr>
          <p:cNvPicPr>
            <a:picLocks noChangeAspect="1"/>
          </p:cNvPicPr>
          <p:nvPr/>
        </p:nvPicPr>
        <p:blipFill>
          <a:blip r:embed="rId5"/>
          <a:stretch>
            <a:fillRect/>
          </a:stretch>
        </p:blipFill>
        <p:spPr>
          <a:xfrm>
            <a:off x="3492708" y="3752777"/>
            <a:ext cx="670672" cy="670672"/>
          </a:xfrm>
          <a:prstGeom prst="rect">
            <a:avLst/>
          </a:prstGeom>
        </p:spPr>
      </p:pic>
      <p:sp>
        <p:nvSpPr>
          <p:cNvPr id="19" name="テキスト ボックス 18">
            <a:extLst>
              <a:ext uri="{FF2B5EF4-FFF2-40B4-BE49-F238E27FC236}">
                <a16:creationId xmlns:a16="http://schemas.microsoft.com/office/drawing/2014/main" id="{0D33CDB3-8B02-4A13-B85F-42F17D82285E}"/>
              </a:ext>
            </a:extLst>
          </p:cNvPr>
          <p:cNvSpPr txBox="1"/>
          <p:nvPr/>
        </p:nvSpPr>
        <p:spPr>
          <a:xfrm>
            <a:off x="3594792" y="4316110"/>
            <a:ext cx="1147729" cy="400110"/>
          </a:xfrm>
          <a:prstGeom prst="rect">
            <a:avLst/>
          </a:prstGeom>
          <a:noFill/>
        </p:spPr>
        <p:txBody>
          <a:bodyPr wrap="square" rtlCol="0">
            <a:spAutoFit/>
          </a:bodyPr>
          <a:lstStyle/>
          <a:p>
            <a:pPr algn="ctr"/>
            <a:r>
              <a:rPr kumimoji="1" lang="ja-JP" altLang="en-US" sz="1000"/>
              <a:t>モバイル</a:t>
            </a:r>
            <a:endParaRPr kumimoji="1" lang="en-US" altLang="ja-JP" sz="1000"/>
          </a:p>
          <a:p>
            <a:pPr algn="ctr"/>
            <a:r>
              <a:rPr kumimoji="1" lang="ja-JP" altLang="en-US" sz="1000"/>
              <a:t>ゲートウェイ</a:t>
            </a:r>
          </a:p>
        </p:txBody>
      </p:sp>
      <p:cxnSp>
        <p:nvCxnSpPr>
          <p:cNvPr id="21" name="直線コネクタ 20">
            <a:extLst>
              <a:ext uri="{FF2B5EF4-FFF2-40B4-BE49-F238E27FC236}">
                <a16:creationId xmlns:a16="http://schemas.microsoft.com/office/drawing/2014/main" id="{D36B038F-756B-47E1-AAE8-C7EDE3925034}"/>
              </a:ext>
            </a:extLst>
          </p:cNvPr>
          <p:cNvCxnSpPr>
            <a:cxnSpLocks/>
          </p:cNvCxnSpPr>
          <p:nvPr/>
        </p:nvCxnSpPr>
        <p:spPr>
          <a:xfrm>
            <a:off x="4018085" y="4088113"/>
            <a:ext cx="291025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EA3C5218-D421-4B09-BDBC-D41BB4437F6C}"/>
              </a:ext>
            </a:extLst>
          </p:cNvPr>
          <p:cNvCxnSpPr>
            <a:cxnSpLocks/>
          </p:cNvCxnSpPr>
          <p:nvPr/>
        </p:nvCxnSpPr>
        <p:spPr>
          <a:xfrm>
            <a:off x="5063249" y="3458253"/>
            <a:ext cx="0" cy="14072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5" name="図 24" descr="アイコン&#10;&#10;自動的に生成された説明">
            <a:extLst>
              <a:ext uri="{FF2B5EF4-FFF2-40B4-BE49-F238E27FC236}">
                <a16:creationId xmlns:a16="http://schemas.microsoft.com/office/drawing/2014/main" id="{E8A80BAA-BFD6-45A1-9C2E-720170DF3937}"/>
              </a:ext>
            </a:extLst>
          </p:cNvPr>
          <p:cNvPicPr>
            <a:picLocks noChangeAspect="1"/>
          </p:cNvPicPr>
          <p:nvPr/>
        </p:nvPicPr>
        <p:blipFill>
          <a:blip r:embed="rId6"/>
          <a:stretch>
            <a:fillRect/>
          </a:stretch>
        </p:blipFill>
        <p:spPr>
          <a:xfrm>
            <a:off x="4731845" y="4630060"/>
            <a:ext cx="605207" cy="605207"/>
          </a:xfrm>
          <a:prstGeom prst="rect">
            <a:avLst/>
          </a:prstGeom>
        </p:spPr>
      </p:pic>
      <p:pic>
        <p:nvPicPr>
          <p:cNvPr id="23" name="図 22" descr="アイコン&#10;&#10;自動的に生成された説明">
            <a:extLst>
              <a:ext uri="{FF2B5EF4-FFF2-40B4-BE49-F238E27FC236}">
                <a16:creationId xmlns:a16="http://schemas.microsoft.com/office/drawing/2014/main" id="{85EEDDB0-3475-460F-B6B2-2B00B9E33341}"/>
              </a:ext>
            </a:extLst>
          </p:cNvPr>
          <p:cNvPicPr>
            <a:picLocks noChangeAspect="1"/>
          </p:cNvPicPr>
          <p:nvPr/>
        </p:nvPicPr>
        <p:blipFill>
          <a:blip r:embed="rId6"/>
          <a:stretch>
            <a:fillRect/>
          </a:stretch>
        </p:blipFill>
        <p:spPr>
          <a:xfrm>
            <a:off x="4731845" y="2997717"/>
            <a:ext cx="605207" cy="605207"/>
          </a:xfrm>
          <a:prstGeom prst="rect">
            <a:avLst/>
          </a:prstGeom>
        </p:spPr>
      </p:pic>
      <p:cxnSp>
        <p:nvCxnSpPr>
          <p:cNvPr id="34" name="直線コネクタ 33">
            <a:extLst>
              <a:ext uri="{FF2B5EF4-FFF2-40B4-BE49-F238E27FC236}">
                <a16:creationId xmlns:a16="http://schemas.microsoft.com/office/drawing/2014/main" id="{1AAED5BE-D9E1-4630-9F73-E38A8EDB5571}"/>
              </a:ext>
            </a:extLst>
          </p:cNvPr>
          <p:cNvCxnSpPr>
            <a:cxnSpLocks/>
          </p:cNvCxnSpPr>
          <p:nvPr/>
        </p:nvCxnSpPr>
        <p:spPr>
          <a:xfrm>
            <a:off x="6124695" y="3458253"/>
            <a:ext cx="0" cy="6298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3" name="図 32" descr="アイコン&#10;&#10;自動的に生成された説明">
            <a:extLst>
              <a:ext uri="{FF2B5EF4-FFF2-40B4-BE49-F238E27FC236}">
                <a16:creationId xmlns:a16="http://schemas.microsoft.com/office/drawing/2014/main" id="{FF098BD1-980E-4887-B29E-86C7806AA8C6}"/>
              </a:ext>
            </a:extLst>
          </p:cNvPr>
          <p:cNvPicPr>
            <a:picLocks noChangeAspect="1"/>
          </p:cNvPicPr>
          <p:nvPr/>
        </p:nvPicPr>
        <p:blipFill>
          <a:blip r:embed="rId6"/>
          <a:stretch>
            <a:fillRect/>
          </a:stretch>
        </p:blipFill>
        <p:spPr>
          <a:xfrm>
            <a:off x="5822092" y="2997717"/>
            <a:ext cx="605207" cy="605207"/>
          </a:xfrm>
          <a:prstGeom prst="rect">
            <a:avLst/>
          </a:prstGeom>
        </p:spPr>
      </p:pic>
      <p:pic>
        <p:nvPicPr>
          <p:cNvPr id="44" name="図 43" descr="アイコン&#10;&#10;自動的に生成された説明">
            <a:extLst>
              <a:ext uri="{FF2B5EF4-FFF2-40B4-BE49-F238E27FC236}">
                <a16:creationId xmlns:a16="http://schemas.microsoft.com/office/drawing/2014/main" id="{7E1153A2-0C0F-48F2-938C-028292AAC221}"/>
              </a:ext>
            </a:extLst>
          </p:cNvPr>
          <p:cNvPicPr>
            <a:picLocks noChangeAspect="1"/>
          </p:cNvPicPr>
          <p:nvPr/>
        </p:nvPicPr>
        <p:blipFill>
          <a:blip r:embed="rId7"/>
          <a:stretch>
            <a:fillRect/>
          </a:stretch>
        </p:blipFill>
        <p:spPr>
          <a:xfrm>
            <a:off x="6934095" y="3836067"/>
            <a:ext cx="504092" cy="504092"/>
          </a:xfrm>
          <a:prstGeom prst="rect">
            <a:avLst/>
          </a:prstGeom>
        </p:spPr>
      </p:pic>
      <p:sp>
        <p:nvSpPr>
          <p:cNvPr id="46" name="テキスト ボックス 45">
            <a:extLst>
              <a:ext uri="{FF2B5EF4-FFF2-40B4-BE49-F238E27FC236}">
                <a16:creationId xmlns:a16="http://schemas.microsoft.com/office/drawing/2014/main" id="{34271A7D-FC34-4FF9-BB01-1353AE6753B5}"/>
              </a:ext>
            </a:extLst>
          </p:cNvPr>
          <p:cNvSpPr txBox="1"/>
          <p:nvPr/>
        </p:nvSpPr>
        <p:spPr>
          <a:xfrm>
            <a:off x="4953000" y="5174478"/>
            <a:ext cx="1147729" cy="246221"/>
          </a:xfrm>
          <a:prstGeom prst="rect">
            <a:avLst/>
          </a:prstGeom>
          <a:noFill/>
        </p:spPr>
        <p:txBody>
          <a:bodyPr wrap="square" rtlCol="0">
            <a:spAutoFit/>
          </a:bodyPr>
          <a:lstStyle/>
          <a:p>
            <a:pPr algn="ctr"/>
            <a:r>
              <a:rPr kumimoji="1" lang="en-US" altLang="ja-JP" sz="1000"/>
              <a:t>DB</a:t>
            </a:r>
            <a:r>
              <a:rPr kumimoji="1" lang="ja-JP" altLang="en-US" sz="1000"/>
              <a:t>サーバ</a:t>
            </a:r>
          </a:p>
        </p:txBody>
      </p:sp>
      <p:sp>
        <p:nvSpPr>
          <p:cNvPr id="47" name="テキスト ボックス 46">
            <a:extLst>
              <a:ext uri="{FF2B5EF4-FFF2-40B4-BE49-F238E27FC236}">
                <a16:creationId xmlns:a16="http://schemas.microsoft.com/office/drawing/2014/main" id="{5F4CC014-FA1F-43EF-894D-B7F79E096B91}"/>
              </a:ext>
            </a:extLst>
          </p:cNvPr>
          <p:cNvSpPr txBox="1"/>
          <p:nvPr/>
        </p:nvSpPr>
        <p:spPr>
          <a:xfrm>
            <a:off x="5034448" y="3560511"/>
            <a:ext cx="1147729" cy="246221"/>
          </a:xfrm>
          <a:prstGeom prst="rect">
            <a:avLst/>
          </a:prstGeom>
          <a:noFill/>
        </p:spPr>
        <p:txBody>
          <a:bodyPr wrap="square" rtlCol="0">
            <a:spAutoFit/>
          </a:bodyPr>
          <a:lstStyle/>
          <a:p>
            <a:pPr algn="ctr"/>
            <a:r>
              <a:rPr kumimoji="1" lang="ja-JP" altLang="en-US" sz="1000"/>
              <a:t>地図描画サーバ</a:t>
            </a:r>
          </a:p>
        </p:txBody>
      </p:sp>
      <p:sp>
        <p:nvSpPr>
          <p:cNvPr id="48" name="テキスト ボックス 47">
            <a:extLst>
              <a:ext uri="{FF2B5EF4-FFF2-40B4-BE49-F238E27FC236}">
                <a16:creationId xmlns:a16="http://schemas.microsoft.com/office/drawing/2014/main" id="{A847B6F3-104A-4EB3-BC1A-D18BCE1BD596}"/>
              </a:ext>
            </a:extLst>
          </p:cNvPr>
          <p:cNvSpPr txBox="1"/>
          <p:nvPr/>
        </p:nvSpPr>
        <p:spPr>
          <a:xfrm>
            <a:off x="6093352" y="3560511"/>
            <a:ext cx="1147729" cy="246221"/>
          </a:xfrm>
          <a:prstGeom prst="rect">
            <a:avLst/>
          </a:prstGeom>
          <a:noFill/>
        </p:spPr>
        <p:txBody>
          <a:bodyPr wrap="square" rtlCol="0">
            <a:spAutoFit/>
          </a:bodyPr>
          <a:lstStyle/>
          <a:p>
            <a:pPr algn="ctr"/>
            <a:r>
              <a:rPr lang="ja-JP" altLang="en-US" sz="1000"/>
              <a:t>ルート提案</a:t>
            </a:r>
            <a:r>
              <a:rPr lang="en-US" altLang="ja-JP" sz="1000"/>
              <a:t>AI</a:t>
            </a:r>
            <a:endParaRPr kumimoji="1" lang="ja-JP" altLang="en-US" sz="1000"/>
          </a:p>
        </p:txBody>
      </p:sp>
      <p:pic>
        <p:nvPicPr>
          <p:cNvPr id="52" name="図 51">
            <a:extLst>
              <a:ext uri="{FF2B5EF4-FFF2-40B4-BE49-F238E27FC236}">
                <a16:creationId xmlns:a16="http://schemas.microsoft.com/office/drawing/2014/main" id="{93072CEE-195B-44CD-A16F-81891CF4CA96}"/>
              </a:ext>
            </a:extLst>
          </p:cNvPr>
          <p:cNvPicPr>
            <a:picLocks noChangeAspect="1"/>
          </p:cNvPicPr>
          <p:nvPr/>
        </p:nvPicPr>
        <p:blipFill>
          <a:blip r:embed="rId8"/>
          <a:stretch>
            <a:fillRect/>
          </a:stretch>
        </p:blipFill>
        <p:spPr>
          <a:xfrm>
            <a:off x="6217468" y="2843920"/>
            <a:ext cx="310338" cy="349289"/>
          </a:xfrm>
          <a:prstGeom prst="rect">
            <a:avLst/>
          </a:prstGeom>
        </p:spPr>
      </p:pic>
      <p:pic>
        <p:nvPicPr>
          <p:cNvPr id="56" name="図 55" descr="アイコン&#10;&#10;自動的に生成された説明">
            <a:extLst>
              <a:ext uri="{FF2B5EF4-FFF2-40B4-BE49-F238E27FC236}">
                <a16:creationId xmlns:a16="http://schemas.microsoft.com/office/drawing/2014/main" id="{EBA13F71-DE00-42D7-90CB-5DDDE0E98ADB}"/>
              </a:ext>
            </a:extLst>
          </p:cNvPr>
          <p:cNvPicPr>
            <a:picLocks noChangeAspect="1"/>
          </p:cNvPicPr>
          <p:nvPr/>
        </p:nvPicPr>
        <p:blipFill>
          <a:blip r:embed="rId9"/>
          <a:stretch>
            <a:fillRect/>
          </a:stretch>
        </p:blipFill>
        <p:spPr>
          <a:xfrm>
            <a:off x="8163120" y="879864"/>
            <a:ext cx="832338" cy="832338"/>
          </a:xfrm>
          <a:prstGeom prst="rect">
            <a:avLst/>
          </a:prstGeom>
        </p:spPr>
      </p:pic>
      <p:sp>
        <p:nvSpPr>
          <p:cNvPr id="57" name="テキスト ボックス 56">
            <a:extLst>
              <a:ext uri="{FF2B5EF4-FFF2-40B4-BE49-F238E27FC236}">
                <a16:creationId xmlns:a16="http://schemas.microsoft.com/office/drawing/2014/main" id="{0B761611-610C-442C-9FC4-B5B4CE14DF20}"/>
              </a:ext>
            </a:extLst>
          </p:cNvPr>
          <p:cNvSpPr txBox="1"/>
          <p:nvPr/>
        </p:nvSpPr>
        <p:spPr>
          <a:xfrm>
            <a:off x="8421593" y="1775468"/>
            <a:ext cx="1147729" cy="246221"/>
          </a:xfrm>
          <a:prstGeom prst="rect">
            <a:avLst/>
          </a:prstGeom>
          <a:noFill/>
        </p:spPr>
        <p:txBody>
          <a:bodyPr wrap="square" rtlCol="0">
            <a:spAutoFit/>
          </a:bodyPr>
          <a:lstStyle/>
          <a:p>
            <a:pPr algn="ctr"/>
            <a:r>
              <a:rPr lang="ja-JP" altLang="en-US" sz="1000"/>
              <a:t>アプリ利用者</a:t>
            </a:r>
            <a:endParaRPr kumimoji="1" lang="ja-JP" altLang="en-US" sz="1000"/>
          </a:p>
        </p:txBody>
      </p:sp>
      <p:pic>
        <p:nvPicPr>
          <p:cNvPr id="61" name="図 60" descr="アイコン が含まれている画像&#10;&#10;自動的に生成された説明">
            <a:extLst>
              <a:ext uri="{FF2B5EF4-FFF2-40B4-BE49-F238E27FC236}">
                <a16:creationId xmlns:a16="http://schemas.microsoft.com/office/drawing/2014/main" id="{C37AC992-C27F-42B7-900A-08E4B4555E91}"/>
              </a:ext>
            </a:extLst>
          </p:cNvPr>
          <p:cNvPicPr>
            <a:picLocks noChangeAspect="1"/>
          </p:cNvPicPr>
          <p:nvPr/>
        </p:nvPicPr>
        <p:blipFill>
          <a:blip r:embed="rId10"/>
          <a:stretch>
            <a:fillRect/>
          </a:stretch>
        </p:blipFill>
        <p:spPr>
          <a:xfrm>
            <a:off x="7635582" y="1362150"/>
            <a:ext cx="527538" cy="527538"/>
          </a:xfrm>
          <a:prstGeom prst="rect">
            <a:avLst/>
          </a:prstGeom>
        </p:spPr>
      </p:pic>
      <p:cxnSp>
        <p:nvCxnSpPr>
          <p:cNvPr id="63" name="直線コネクタ 62">
            <a:extLst>
              <a:ext uri="{FF2B5EF4-FFF2-40B4-BE49-F238E27FC236}">
                <a16:creationId xmlns:a16="http://schemas.microsoft.com/office/drawing/2014/main" id="{4FE94F6B-3581-4396-9804-4ED19F4239E2}"/>
              </a:ext>
            </a:extLst>
          </p:cNvPr>
          <p:cNvCxnSpPr>
            <a:cxnSpLocks/>
            <a:stCxn id="5" idx="3"/>
          </p:cNvCxnSpPr>
          <p:nvPr/>
        </p:nvCxnSpPr>
        <p:spPr>
          <a:xfrm>
            <a:off x="1493795" y="2273735"/>
            <a:ext cx="809399" cy="1468561"/>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EAED06FC-6D73-4186-A4E1-62CFE5F1E40F}"/>
              </a:ext>
            </a:extLst>
          </p:cNvPr>
          <p:cNvCxnSpPr>
            <a:cxnSpLocks/>
            <a:stCxn id="9" idx="3"/>
          </p:cNvCxnSpPr>
          <p:nvPr/>
        </p:nvCxnSpPr>
        <p:spPr>
          <a:xfrm>
            <a:off x="1493795" y="3503187"/>
            <a:ext cx="698095" cy="460376"/>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D3190F3D-FF8D-4F53-9E67-BC04F046C949}"/>
              </a:ext>
            </a:extLst>
          </p:cNvPr>
          <p:cNvCxnSpPr>
            <a:cxnSpLocks/>
            <a:stCxn id="13" idx="3"/>
          </p:cNvCxnSpPr>
          <p:nvPr/>
        </p:nvCxnSpPr>
        <p:spPr>
          <a:xfrm flipV="1">
            <a:off x="1493795" y="4423449"/>
            <a:ext cx="899869" cy="148587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380A1C4E-57BE-4208-9E54-40CFD9936ED3}"/>
              </a:ext>
            </a:extLst>
          </p:cNvPr>
          <p:cNvCxnSpPr>
            <a:cxnSpLocks/>
            <a:stCxn id="11" idx="3"/>
          </p:cNvCxnSpPr>
          <p:nvPr/>
        </p:nvCxnSpPr>
        <p:spPr>
          <a:xfrm flipV="1">
            <a:off x="1493795" y="4393133"/>
            <a:ext cx="698095" cy="287485"/>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1EFE02C2-DCFE-4532-BAE9-BB59E73D8387}"/>
              </a:ext>
            </a:extLst>
          </p:cNvPr>
          <p:cNvSpPr txBox="1"/>
          <p:nvPr/>
        </p:nvSpPr>
        <p:spPr>
          <a:xfrm>
            <a:off x="2062806" y="4047543"/>
            <a:ext cx="889987" cy="261610"/>
          </a:xfrm>
          <a:prstGeom prst="rect">
            <a:avLst/>
          </a:prstGeom>
          <a:noFill/>
        </p:spPr>
        <p:txBody>
          <a:bodyPr wrap="none" rtlCol="0">
            <a:spAutoFit/>
          </a:bodyPr>
          <a:lstStyle/>
          <a:p>
            <a:pPr algn="ctr"/>
            <a:r>
              <a:rPr kumimoji="1" lang="ja-JP" altLang="en-US" sz="1100" b="1"/>
              <a:t>モバイル網</a:t>
            </a:r>
          </a:p>
        </p:txBody>
      </p:sp>
      <p:cxnSp>
        <p:nvCxnSpPr>
          <p:cNvPr id="85" name="直線コネクタ 84">
            <a:extLst>
              <a:ext uri="{FF2B5EF4-FFF2-40B4-BE49-F238E27FC236}">
                <a16:creationId xmlns:a16="http://schemas.microsoft.com/office/drawing/2014/main" id="{F7C87904-7C0E-4613-A887-FF9A88B1F39A}"/>
              </a:ext>
            </a:extLst>
          </p:cNvPr>
          <p:cNvCxnSpPr>
            <a:cxnSpLocks/>
            <a:endCxn id="15" idx="1"/>
          </p:cNvCxnSpPr>
          <p:nvPr/>
        </p:nvCxnSpPr>
        <p:spPr>
          <a:xfrm>
            <a:off x="3120040" y="4088113"/>
            <a:ext cx="372668"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17" name="グラフィックス 16" descr="雲 枠線">
            <a:extLst>
              <a:ext uri="{FF2B5EF4-FFF2-40B4-BE49-F238E27FC236}">
                <a16:creationId xmlns:a16="http://schemas.microsoft.com/office/drawing/2014/main" id="{356E2E19-9790-4A58-A88E-E3AAB79C008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804443" y="3289903"/>
            <a:ext cx="1498422" cy="1498422"/>
          </a:xfrm>
          <a:prstGeom prst="rect">
            <a:avLst/>
          </a:prstGeom>
        </p:spPr>
      </p:pic>
      <p:cxnSp>
        <p:nvCxnSpPr>
          <p:cNvPr id="89" name="直線矢印コネクタ 88">
            <a:extLst>
              <a:ext uri="{FF2B5EF4-FFF2-40B4-BE49-F238E27FC236}">
                <a16:creationId xmlns:a16="http://schemas.microsoft.com/office/drawing/2014/main" id="{D544D37F-D8CB-4AA1-B5B8-70C63A1ABDB9}"/>
              </a:ext>
            </a:extLst>
          </p:cNvPr>
          <p:cNvCxnSpPr>
            <a:cxnSpLocks/>
            <a:endCxn id="33" idx="3"/>
          </p:cNvCxnSpPr>
          <p:nvPr/>
        </p:nvCxnSpPr>
        <p:spPr>
          <a:xfrm flipH="1">
            <a:off x="6427299" y="1775468"/>
            <a:ext cx="1338404" cy="1524853"/>
          </a:xfrm>
          <a:prstGeom prst="straightConnector1">
            <a:avLst/>
          </a:prstGeom>
          <a:ln w="123825">
            <a:solidFill>
              <a:schemeClr val="accent4">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線矢印コネクタ 89">
            <a:extLst>
              <a:ext uri="{FF2B5EF4-FFF2-40B4-BE49-F238E27FC236}">
                <a16:creationId xmlns:a16="http://schemas.microsoft.com/office/drawing/2014/main" id="{AE320C4E-6B53-4574-A807-E651AF7A680F}"/>
              </a:ext>
            </a:extLst>
          </p:cNvPr>
          <p:cNvCxnSpPr>
            <a:cxnSpLocks/>
            <a:stCxn id="61" idx="1"/>
            <a:endCxn id="23" idx="3"/>
          </p:cNvCxnSpPr>
          <p:nvPr/>
        </p:nvCxnSpPr>
        <p:spPr>
          <a:xfrm flipH="1">
            <a:off x="5337052" y="1625919"/>
            <a:ext cx="2298530" cy="1674402"/>
          </a:xfrm>
          <a:prstGeom prst="straightConnector1">
            <a:avLst/>
          </a:prstGeom>
          <a:ln w="123825">
            <a:solidFill>
              <a:schemeClr val="accent4">
                <a:alpha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5" name="テキスト ボックス 94">
            <a:extLst>
              <a:ext uri="{FF2B5EF4-FFF2-40B4-BE49-F238E27FC236}">
                <a16:creationId xmlns:a16="http://schemas.microsoft.com/office/drawing/2014/main" id="{BCFE81F2-D282-4C76-A441-2538A3DC2410}"/>
              </a:ext>
            </a:extLst>
          </p:cNvPr>
          <p:cNvSpPr txBox="1"/>
          <p:nvPr/>
        </p:nvSpPr>
        <p:spPr>
          <a:xfrm>
            <a:off x="6427299" y="2111285"/>
            <a:ext cx="1147729" cy="246221"/>
          </a:xfrm>
          <a:prstGeom prst="rect">
            <a:avLst/>
          </a:prstGeom>
          <a:noFill/>
        </p:spPr>
        <p:txBody>
          <a:bodyPr wrap="square" rtlCol="0">
            <a:spAutoFit/>
          </a:bodyPr>
          <a:lstStyle/>
          <a:p>
            <a:pPr algn="ctr"/>
            <a:r>
              <a:rPr kumimoji="1" lang="ja-JP" altLang="en-US" sz="1000"/>
              <a:t>アプリ閲覧</a:t>
            </a:r>
          </a:p>
        </p:txBody>
      </p:sp>
      <p:sp>
        <p:nvSpPr>
          <p:cNvPr id="96" name="テキスト ボックス 95">
            <a:extLst>
              <a:ext uri="{FF2B5EF4-FFF2-40B4-BE49-F238E27FC236}">
                <a16:creationId xmlns:a16="http://schemas.microsoft.com/office/drawing/2014/main" id="{8DA65413-5D1D-40AF-9A8E-13378FF551E5}"/>
              </a:ext>
            </a:extLst>
          </p:cNvPr>
          <p:cNvSpPr txBox="1"/>
          <p:nvPr/>
        </p:nvSpPr>
        <p:spPr>
          <a:xfrm>
            <a:off x="281098" y="578030"/>
            <a:ext cx="7473973" cy="954107"/>
          </a:xfrm>
          <a:prstGeom prst="rect">
            <a:avLst/>
          </a:prstGeom>
          <a:noFill/>
        </p:spPr>
        <p:txBody>
          <a:bodyPr wrap="square" rtlCol="0">
            <a:spAutoFit/>
          </a:bodyPr>
          <a:lstStyle/>
          <a:p>
            <a:r>
              <a:rPr kumimoji="1" lang="en-US" altLang="ja-JP" sz="1400" dirty="0"/>
              <a:t>SIM</a:t>
            </a:r>
            <a:r>
              <a:rPr kumimoji="1" lang="ja-JP" altLang="en-US" sz="1400" dirty="0"/>
              <a:t>を搭載したごみ収集車から、ごみの重量や走行したルート・距離の情報を取得し、</a:t>
            </a:r>
            <a:endParaRPr kumimoji="1" lang="en-US" altLang="ja-JP" sz="1400" dirty="0"/>
          </a:p>
          <a:p>
            <a:r>
              <a:rPr kumimoji="1" lang="ja-JP" altLang="en-US" sz="1400" dirty="0"/>
              <a:t>サーバに送信します。</a:t>
            </a:r>
            <a:endParaRPr kumimoji="1" lang="en-US" altLang="ja-JP" sz="1400" dirty="0"/>
          </a:p>
          <a:p>
            <a:r>
              <a:rPr lang="ja-JP" altLang="en-US" sz="1400" dirty="0"/>
              <a:t>送信されたデータはアプリで可視化され、利用者が実績や、</a:t>
            </a:r>
            <a:r>
              <a:rPr lang="en-US" altLang="ja-JP" sz="1400" dirty="0"/>
              <a:t>AI</a:t>
            </a:r>
            <a:r>
              <a:rPr lang="ja-JP" altLang="en-US" sz="1400" dirty="0"/>
              <a:t>から提案された</a:t>
            </a:r>
            <a:r>
              <a:rPr kumimoji="1" lang="ja-JP" altLang="en-US" sz="1400" dirty="0"/>
              <a:t>新しい</a:t>
            </a:r>
            <a:endParaRPr lang="en-US" altLang="ja-JP" sz="1400" dirty="0"/>
          </a:p>
          <a:p>
            <a:r>
              <a:rPr kumimoji="1" lang="ja-JP" altLang="en-US" sz="1400" dirty="0"/>
              <a:t>ルートを閲覧できます。</a:t>
            </a:r>
          </a:p>
        </p:txBody>
      </p:sp>
      <p:pic>
        <p:nvPicPr>
          <p:cNvPr id="27" name="グラフィックス 26">
            <a:extLst>
              <a:ext uri="{FF2B5EF4-FFF2-40B4-BE49-F238E27FC236}">
                <a16:creationId xmlns:a16="http://schemas.microsoft.com/office/drawing/2014/main" id="{6EF6BDEE-1BCF-4D60-9338-8C00F82EE13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178230" y="2157214"/>
            <a:ext cx="1390719" cy="375960"/>
          </a:xfrm>
          <a:prstGeom prst="rect">
            <a:avLst/>
          </a:prstGeom>
        </p:spPr>
      </p:pic>
      <p:sp>
        <p:nvSpPr>
          <p:cNvPr id="49" name="テキスト ボックス 48">
            <a:extLst>
              <a:ext uri="{FF2B5EF4-FFF2-40B4-BE49-F238E27FC236}">
                <a16:creationId xmlns:a16="http://schemas.microsoft.com/office/drawing/2014/main" id="{0DEF5474-BFE8-42D1-8A77-275EF73B0171}"/>
              </a:ext>
            </a:extLst>
          </p:cNvPr>
          <p:cNvSpPr txBox="1"/>
          <p:nvPr/>
        </p:nvSpPr>
        <p:spPr>
          <a:xfrm>
            <a:off x="4483641" y="2286953"/>
            <a:ext cx="1147729" cy="246221"/>
          </a:xfrm>
          <a:prstGeom prst="rect">
            <a:avLst/>
          </a:prstGeom>
          <a:noFill/>
        </p:spPr>
        <p:txBody>
          <a:bodyPr wrap="square" rtlCol="0">
            <a:spAutoFit/>
          </a:bodyPr>
          <a:lstStyle/>
          <a:p>
            <a:pPr algn="ctr"/>
            <a:r>
              <a:rPr kumimoji="1" lang="ja-JP" altLang="en-US" sz="1000"/>
              <a:t>データセンター</a:t>
            </a:r>
          </a:p>
        </p:txBody>
      </p:sp>
      <p:pic>
        <p:nvPicPr>
          <p:cNvPr id="50" name="図プレースホルダー 6">
            <a:extLst>
              <a:ext uri="{FF2B5EF4-FFF2-40B4-BE49-F238E27FC236}">
                <a16:creationId xmlns:a16="http://schemas.microsoft.com/office/drawing/2014/main" id="{EE1336F9-5AF1-4E0A-80DA-4EED77314B49}"/>
              </a:ext>
            </a:extLst>
          </p:cNvPr>
          <p:cNvPicPr>
            <a:picLocks noChangeAspect="1"/>
          </p:cNvPicPr>
          <p:nvPr/>
        </p:nvPicPr>
        <p:blipFill rotWithShape="1">
          <a:blip r:embed="rId15" cstate="email">
            <a:extLst>
              <a:ext uri="{28A0092B-C50C-407E-A947-70E740481C1C}">
                <a14:useLocalDpi xmlns:a14="http://schemas.microsoft.com/office/drawing/2010/main"/>
              </a:ext>
            </a:extLst>
          </a:blip>
          <a:srcRect/>
          <a:stretch/>
        </p:blipFill>
        <p:spPr>
          <a:xfrm>
            <a:off x="6924600" y="4371680"/>
            <a:ext cx="2358915" cy="1895690"/>
          </a:xfrm>
          <a:prstGeom prst="rect">
            <a:avLst/>
          </a:prstGeom>
        </p:spPr>
      </p:pic>
      <p:sp>
        <p:nvSpPr>
          <p:cNvPr id="51" name="テキスト ボックス 50">
            <a:extLst>
              <a:ext uri="{FF2B5EF4-FFF2-40B4-BE49-F238E27FC236}">
                <a16:creationId xmlns:a16="http://schemas.microsoft.com/office/drawing/2014/main" id="{030190C8-A66C-4936-A457-05211CE8C4F4}"/>
              </a:ext>
            </a:extLst>
          </p:cNvPr>
          <p:cNvSpPr txBox="1"/>
          <p:nvPr/>
        </p:nvSpPr>
        <p:spPr>
          <a:xfrm>
            <a:off x="7273642" y="6305668"/>
            <a:ext cx="2009873" cy="307777"/>
          </a:xfrm>
          <a:prstGeom prst="rect">
            <a:avLst/>
          </a:prstGeom>
          <a:noFill/>
        </p:spPr>
        <p:txBody>
          <a:bodyPr wrap="square" rtlCol="0">
            <a:spAutoFit/>
          </a:bodyPr>
          <a:lstStyle/>
          <a:p>
            <a:pPr algn="r"/>
            <a:r>
              <a:rPr kumimoji="1" lang="ja-JP" altLang="en-US" sz="700"/>
              <a:t>さくらインターネット</a:t>
            </a:r>
            <a:endParaRPr kumimoji="1" lang="en-US" altLang="ja-JP" sz="700"/>
          </a:p>
          <a:p>
            <a:pPr algn="r"/>
            <a:r>
              <a:rPr lang="ja-JP" altLang="en-US" sz="700"/>
              <a:t>石狩データセンター</a:t>
            </a:r>
            <a:endParaRPr kumimoji="1" lang="ja-JP" altLang="en-US" sz="700"/>
          </a:p>
        </p:txBody>
      </p:sp>
      <p:pic>
        <p:nvPicPr>
          <p:cNvPr id="29" name="図 28" descr="電子機器の部品&#10;&#10;低い精度で自動的に生成された説明">
            <a:extLst>
              <a:ext uri="{FF2B5EF4-FFF2-40B4-BE49-F238E27FC236}">
                <a16:creationId xmlns:a16="http://schemas.microsoft.com/office/drawing/2014/main" id="{FE6018EE-6FF9-48D2-91B7-96562E336EBC}"/>
              </a:ext>
            </a:extLst>
          </p:cNvPr>
          <p:cNvPicPr>
            <a:picLocks noChangeAspect="1"/>
          </p:cNvPicPr>
          <p:nvPr/>
        </p:nvPicPr>
        <p:blipFill rotWithShape="1">
          <a:blip r:embed="rId16"/>
          <a:srcRect l="5867" t="21259" r="4819" b="16847"/>
          <a:stretch/>
        </p:blipFill>
        <p:spPr>
          <a:xfrm>
            <a:off x="1965001" y="2632245"/>
            <a:ext cx="1265338" cy="657658"/>
          </a:xfrm>
          <a:prstGeom prst="rect">
            <a:avLst/>
          </a:prstGeom>
        </p:spPr>
      </p:pic>
      <p:sp>
        <p:nvSpPr>
          <p:cNvPr id="55" name="テキスト ボックス 54">
            <a:extLst>
              <a:ext uri="{FF2B5EF4-FFF2-40B4-BE49-F238E27FC236}">
                <a16:creationId xmlns:a16="http://schemas.microsoft.com/office/drawing/2014/main" id="{EA09002D-0BB3-4549-8465-C316844D54B3}"/>
              </a:ext>
            </a:extLst>
          </p:cNvPr>
          <p:cNvSpPr txBox="1"/>
          <p:nvPr/>
        </p:nvSpPr>
        <p:spPr>
          <a:xfrm>
            <a:off x="1979789" y="2378719"/>
            <a:ext cx="1147729" cy="246221"/>
          </a:xfrm>
          <a:prstGeom prst="rect">
            <a:avLst/>
          </a:prstGeom>
          <a:noFill/>
        </p:spPr>
        <p:txBody>
          <a:bodyPr wrap="square" rtlCol="0">
            <a:spAutoFit/>
          </a:bodyPr>
          <a:lstStyle/>
          <a:p>
            <a:pPr algn="ctr"/>
            <a:r>
              <a:rPr kumimoji="1" lang="en-US" altLang="ja-JP" sz="1000" b="1"/>
              <a:t>MixSoda</a:t>
            </a:r>
            <a:endParaRPr kumimoji="1" lang="ja-JP" altLang="en-US" sz="1000" b="1"/>
          </a:p>
        </p:txBody>
      </p:sp>
      <p:sp>
        <p:nvSpPr>
          <p:cNvPr id="58" name="テキスト ボックス 57">
            <a:extLst>
              <a:ext uri="{FF2B5EF4-FFF2-40B4-BE49-F238E27FC236}">
                <a16:creationId xmlns:a16="http://schemas.microsoft.com/office/drawing/2014/main" id="{B19409C1-D17D-4706-8D59-E5BC3793D120}"/>
              </a:ext>
            </a:extLst>
          </p:cNvPr>
          <p:cNvSpPr txBox="1"/>
          <p:nvPr/>
        </p:nvSpPr>
        <p:spPr>
          <a:xfrm>
            <a:off x="2235902" y="3305381"/>
            <a:ext cx="1147729" cy="246221"/>
          </a:xfrm>
          <a:prstGeom prst="rect">
            <a:avLst/>
          </a:prstGeom>
          <a:noFill/>
        </p:spPr>
        <p:txBody>
          <a:bodyPr wrap="square" rtlCol="0">
            <a:spAutoFit/>
          </a:bodyPr>
          <a:lstStyle/>
          <a:p>
            <a:pPr algn="ctr"/>
            <a:r>
              <a:rPr kumimoji="1" lang="en-US" altLang="ja-JP" sz="1000" b="1"/>
              <a:t>IchigoJam</a:t>
            </a:r>
            <a:endParaRPr kumimoji="1" lang="ja-JP" altLang="en-US" sz="1000" b="1"/>
          </a:p>
        </p:txBody>
      </p:sp>
    </p:spTree>
    <p:extLst>
      <p:ext uri="{BB962C8B-B14F-4D97-AF65-F5344CB8AC3E}">
        <p14:creationId xmlns:p14="http://schemas.microsoft.com/office/powerpoint/2010/main" val="41287452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1755EE-1716-45F0-BA9C-A3940F319951}"/>
              </a:ext>
            </a:extLst>
          </p:cNvPr>
          <p:cNvSpPr>
            <a:spLocks noGrp="1"/>
          </p:cNvSpPr>
          <p:nvPr>
            <p:ph type="title"/>
          </p:nvPr>
        </p:nvSpPr>
        <p:spPr/>
        <p:txBody>
          <a:bodyPr/>
          <a:lstStyle/>
          <a:p>
            <a:r>
              <a:rPr kumimoji="1" lang="ja-JP" altLang="en-US" dirty="0"/>
              <a:t>運用中の仕組みをベースに</a:t>
            </a:r>
          </a:p>
        </p:txBody>
      </p:sp>
      <p:sp>
        <p:nvSpPr>
          <p:cNvPr id="8" name="楕円 7">
            <a:extLst>
              <a:ext uri="{FF2B5EF4-FFF2-40B4-BE49-F238E27FC236}">
                <a16:creationId xmlns:a16="http://schemas.microsoft.com/office/drawing/2014/main" id="{A1E80E28-A995-4A0F-A85B-3D5345E95AF7}"/>
              </a:ext>
            </a:extLst>
          </p:cNvPr>
          <p:cNvSpPr/>
          <p:nvPr/>
        </p:nvSpPr>
        <p:spPr>
          <a:xfrm>
            <a:off x="1107394" y="993531"/>
            <a:ext cx="1451168" cy="808892"/>
          </a:xfrm>
          <a:prstGeom prst="ellipse">
            <a:avLst/>
          </a:prstGeom>
          <a:solidFill>
            <a:schemeClr val="accent1">
              <a:lumMod val="60000"/>
              <a:lumOff val="4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100" b="1">
                <a:solidFill>
                  <a:schemeClr val="tx1"/>
                </a:solidFill>
                <a:latin typeface="BIZ UDPゴシック" panose="020B0400000000000000" pitchFamily="50" charset="-128"/>
                <a:ea typeface="BIZ UDPゴシック" panose="020B0400000000000000" pitchFamily="50" charset="-128"/>
              </a:rPr>
              <a:t>セキュアモバイルコネクト</a:t>
            </a:r>
            <a:endParaRPr kumimoji="1" lang="ja-JP" altLang="en-US" sz="1100" b="1">
              <a:solidFill>
                <a:schemeClr val="tx1"/>
              </a:solidFill>
              <a:latin typeface="BIZ UDPゴシック" panose="020B0400000000000000" pitchFamily="50" charset="-128"/>
              <a:ea typeface="BIZ UDPゴシック" panose="020B0400000000000000" pitchFamily="50" charset="-128"/>
            </a:endParaRPr>
          </a:p>
        </p:txBody>
      </p:sp>
      <p:sp>
        <p:nvSpPr>
          <p:cNvPr id="9" name="楕円 8">
            <a:extLst>
              <a:ext uri="{FF2B5EF4-FFF2-40B4-BE49-F238E27FC236}">
                <a16:creationId xmlns:a16="http://schemas.microsoft.com/office/drawing/2014/main" id="{E5BBD8C5-3649-426D-BA23-DEF630A99563}"/>
              </a:ext>
            </a:extLst>
          </p:cNvPr>
          <p:cNvSpPr/>
          <p:nvPr/>
        </p:nvSpPr>
        <p:spPr>
          <a:xfrm>
            <a:off x="3199963" y="993531"/>
            <a:ext cx="1451168" cy="808892"/>
          </a:xfrm>
          <a:prstGeom prst="ellipse">
            <a:avLst/>
          </a:prstGeom>
          <a:solidFill>
            <a:schemeClr val="accent1">
              <a:lumMod val="60000"/>
              <a:lumOff val="4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en-US" altLang="ja-JP" sz="1400" b="1">
                <a:solidFill>
                  <a:schemeClr val="tx1"/>
                </a:solidFill>
              </a:rPr>
              <a:t>Ichigo</a:t>
            </a:r>
          </a:p>
          <a:p>
            <a:pPr algn="ctr"/>
            <a:r>
              <a:rPr kumimoji="1" lang="en-US" altLang="ja-JP" sz="1400" b="1">
                <a:solidFill>
                  <a:schemeClr val="tx1"/>
                </a:solidFill>
              </a:rPr>
              <a:t>Jam</a:t>
            </a:r>
            <a:endParaRPr kumimoji="1" lang="ja-JP" altLang="en-US" sz="1400" b="1">
              <a:solidFill>
                <a:schemeClr val="tx1"/>
              </a:solidFill>
            </a:endParaRPr>
          </a:p>
        </p:txBody>
      </p:sp>
      <p:sp>
        <p:nvSpPr>
          <p:cNvPr id="10" name="楕円 9">
            <a:extLst>
              <a:ext uri="{FF2B5EF4-FFF2-40B4-BE49-F238E27FC236}">
                <a16:creationId xmlns:a16="http://schemas.microsoft.com/office/drawing/2014/main" id="{CE2C8369-017C-46B9-B412-2AB98B85EC58}"/>
              </a:ext>
            </a:extLst>
          </p:cNvPr>
          <p:cNvSpPr/>
          <p:nvPr/>
        </p:nvSpPr>
        <p:spPr>
          <a:xfrm>
            <a:off x="5296710" y="993531"/>
            <a:ext cx="1451168" cy="808892"/>
          </a:xfrm>
          <a:prstGeom prst="ellipse">
            <a:avLst/>
          </a:prstGeom>
          <a:solidFill>
            <a:schemeClr val="accent1">
              <a:lumMod val="60000"/>
              <a:lumOff val="4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en-US" altLang="ja-JP" sz="1400" b="1">
                <a:solidFill>
                  <a:schemeClr val="tx1"/>
                </a:solidFill>
              </a:rPr>
              <a:t>Mix</a:t>
            </a:r>
          </a:p>
          <a:p>
            <a:pPr algn="ctr"/>
            <a:r>
              <a:rPr kumimoji="1" lang="en-US" altLang="ja-JP" sz="1400" b="1">
                <a:solidFill>
                  <a:schemeClr val="tx1"/>
                </a:solidFill>
              </a:rPr>
              <a:t>Soda</a:t>
            </a:r>
            <a:endParaRPr kumimoji="1" lang="ja-JP" altLang="en-US" sz="1400" b="1">
              <a:solidFill>
                <a:schemeClr val="tx1"/>
              </a:solidFill>
            </a:endParaRPr>
          </a:p>
        </p:txBody>
      </p:sp>
      <p:sp>
        <p:nvSpPr>
          <p:cNvPr id="11" name="楕円 10">
            <a:extLst>
              <a:ext uri="{FF2B5EF4-FFF2-40B4-BE49-F238E27FC236}">
                <a16:creationId xmlns:a16="http://schemas.microsoft.com/office/drawing/2014/main" id="{A41237AA-BCDE-4493-BE94-DF233CF695F9}"/>
              </a:ext>
            </a:extLst>
          </p:cNvPr>
          <p:cNvSpPr/>
          <p:nvPr/>
        </p:nvSpPr>
        <p:spPr>
          <a:xfrm>
            <a:off x="7393457" y="993531"/>
            <a:ext cx="1451168" cy="808892"/>
          </a:xfrm>
          <a:prstGeom prst="ellipse">
            <a:avLst/>
          </a:prstGeom>
          <a:solidFill>
            <a:schemeClr val="accent1">
              <a:lumMod val="60000"/>
              <a:lumOff val="4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en-US" altLang="ja-JP" sz="1400" b="1" dirty="0">
                <a:solidFill>
                  <a:schemeClr val="tx1"/>
                </a:solidFill>
              </a:rPr>
              <a:t>Mix</a:t>
            </a:r>
          </a:p>
          <a:p>
            <a:pPr algn="ctr"/>
            <a:r>
              <a:rPr lang="en-US" altLang="ja-JP" sz="1400" b="1" dirty="0">
                <a:solidFill>
                  <a:schemeClr val="tx1"/>
                </a:solidFill>
              </a:rPr>
              <a:t>Server</a:t>
            </a:r>
            <a:endParaRPr kumimoji="1" lang="ja-JP" altLang="en-US" sz="1400" b="1" dirty="0">
              <a:solidFill>
                <a:schemeClr val="tx1"/>
              </a:solidFill>
            </a:endParaRPr>
          </a:p>
        </p:txBody>
      </p:sp>
      <p:sp>
        <p:nvSpPr>
          <p:cNvPr id="12" name="テキスト ボックス 11">
            <a:extLst>
              <a:ext uri="{FF2B5EF4-FFF2-40B4-BE49-F238E27FC236}">
                <a16:creationId xmlns:a16="http://schemas.microsoft.com/office/drawing/2014/main" id="{A8164474-8771-4B75-A195-2FF8319F9FE8}"/>
              </a:ext>
            </a:extLst>
          </p:cNvPr>
          <p:cNvSpPr txBox="1"/>
          <p:nvPr/>
        </p:nvSpPr>
        <p:spPr>
          <a:xfrm>
            <a:off x="2531748" y="1213311"/>
            <a:ext cx="668215" cy="369332"/>
          </a:xfrm>
          <a:prstGeom prst="rect">
            <a:avLst/>
          </a:prstGeom>
          <a:noFill/>
        </p:spPr>
        <p:txBody>
          <a:bodyPr wrap="square" rtlCol="0">
            <a:spAutoFit/>
          </a:bodyPr>
          <a:lstStyle/>
          <a:p>
            <a:pPr algn="ctr"/>
            <a:r>
              <a:rPr kumimoji="1" lang="en-US" altLang="ja-JP" b="1"/>
              <a:t>+</a:t>
            </a:r>
            <a:endParaRPr kumimoji="1" lang="ja-JP" altLang="en-US" b="1"/>
          </a:p>
        </p:txBody>
      </p:sp>
      <p:sp>
        <p:nvSpPr>
          <p:cNvPr id="13" name="テキスト ボックス 12">
            <a:extLst>
              <a:ext uri="{FF2B5EF4-FFF2-40B4-BE49-F238E27FC236}">
                <a16:creationId xmlns:a16="http://schemas.microsoft.com/office/drawing/2014/main" id="{3281D823-859B-465F-B0AD-E519FD55AB8C}"/>
              </a:ext>
            </a:extLst>
          </p:cNvPr>
          <p:cNvSpPr txBox="1"/>
          <p:nvPr/>
        </p:nvSpPr>
        <p:spPr>
          <a:xfrm>
            <a:off x="4651131" y="1213311"/>
            <a:ext cx="668215" cy="369332"/>
          </a:xfrm>
          <a:prstGeom prst="rect">
            <a:avLst/>
          </a:prstGeom>
          <a:noFill/>
        </p:spPr>
        <p:txBody>
          <a:bodyPr wrap="square" rtlCol="0">
            <a:spAutoFit/>
          </a:bodyPr>
          <a:lstStyle/>
          <a:p>
            <a:pPr algn="ctr"/>
            <a:r>
              <a:rPr kumimoji="1" lang="en-US" altLang="ja-JP" b="1"/>
              <a:t>+</a:t>
            </a:r>
            <a:endParaRPr kumimoji="1" lang="ja-JP" altLang="en-US" b="1"/>
          </a:p>
        </p:txBody>
      </p:sp>
      <p:sp>
        <p:nvSpPr>
          <p:cNvPr id="14" name="テキスト ボックス 13">
            <a:extLst>
              <a:ext uri="{FF2B5EF4-FFF2-40B4-BE49-F238E27FC236}">
                <a16:creationId xmlns:a16="http://schemas.microsoft.com/office/drawing/2014/main" id="{10685A7F-F686-4F0F-B9D7-3227DC6A6227}"/>
              </a:ext>
            </a:extLst>
          </p:cNvPr>
          <p:cNvSpPr txBox="1"/>
          <p:nvPr/>
        </p:nvSpPr>
        <p:spPr>
          <a:xfrm>
            <a:off x="6725242" y="1213311"/>
            <a:ext cx="668215" cy="369332"/>
          </a:xfrm>
          <a:prstGeom prst="rect">
            <a:avLst/>
          </a:prstGeom>
          <a:noFill/>
        </p:spPr>
        <p:txBody>
          <a:bodyPr wrap="square" rtlCol="0">
            <a:spAutoFit/>
          </a:bodyPr>
          <a:lstStyle/>
          <a:p>
            <a:pPr algn="ctr"/>
            <a:r>
              <a:rPr kumimoji="1" lang="en-US" altLang="ja-JP" b="1" dirty="0"/>
              <a:t>+</a:t>
            </a:r>
            <a:endParaRPr kumimoji="1" lang="ja-JP" altLang="en-US" b="1" dirty="0"/>
          </a:p>
        </p:txBody>
      </p:sp>
      <p:cxnSp>
        <p:nvCxnSpPr>
          <p:cNvPr id="16" name="直線コネクタ 15">
            <a:extLst>
              <a:ext uri="{FF2B5EF4-FFF2-40B4-BE49-F238E27FC236}">
                <a16:creationId xmlns:a16="http://schemas.microsoft.com/office/drawing/2014/main" id="{0968686C-D066-4522-993F-80A054BB8560}"/>
              </a:ext>
            </a:extLst>
          </p:cNvPr>
          <p:cNvCxnSpPr/>
          <p:nvPr/>
        </p:nvCxnSpPr>
        <p:spPr>
          <a:xfrm>
            <a:off x="1107394" y="2162908"/>
            <a:ext cx="7922306" cy="0"/>
          </a:xfrm>
          <a:prstGeom prst="line">
            <a:avLst/>
          </a:prstGeom>
          <a:ln w="168275" cmpd="dbl">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F388DC9D-AB48-4321-AFC4-F14C3CB374B5}"/>
              </a:ext>
            </a:extLst>
          </p:cNvPr>
          <p:cNvSpPr txBox="1"/>
          <p:nvPr/>
        </p:nvSpPr>
        <p:spPr>
          <a:xfrm>
            <a:off x="289452" y="2367190"/>
            <a:ext cx="9558190" cy="1569660"/>
          </a:xfrm>
          <a:prstGeom prst="rect">
            <a:avLst/>
          </a:prstGeom>
          <a:noFill/>
        </p:spPr>
        <p:txBody>
          <a:bodyPr wrap="square" rtlCol="0">
            <a:spAutoFit/>
          </a:bodyPr>
          <a:lstStyle/>
          <a:p>
            <a:pPr algn="ctr"/>
            <a:r>
              <a:rPr kumimoji="1" lang="en-US" altLang="ja-JP" sz="2400" b="1" dirty="0"/>
              <a:t>jig.jp</a:t>
            </a:r>
            <a:r>
              <a:rPr kumimoji="1" lang="ja-JP" altLang="en-US" sz="2400" b="1" dirty="0"/>
              <a:t>（鯖江市）と</a:t>
            </a:r>
            <a:r>
              <a:rPr kumimoji="1" lang="en-US" altLang="ja-JP" sz="2400" b="1" dirty="0"/>
              <a:t>NATURAL</a:t>
            </a:r>
            <a:r>
              <a:rPr kumimoji="1" lang="ja-JP" altLang="en-US" sz="2400" b="1" dirty="0"/>
              <a:t> </a:t>
            </a:r>
            <a:r>
              <a:rPr kumimoji="1" lang="en-US" altLang="ja-JP" sz="2400" b="1" dirty="0"/>
              <a:t>STYLE</a:t>
            </a:r>
            <a:r>
              <a:rPr kumimoji="1" lang="ja-JP" altLang="en-US" sz="2400" b="1" dirty="0"/>
              <a:t>（福井市）、</a:t>
            </a:r>
            <a:br>
              <a:rPr kumimoji="1" lang="en-US" altLang="ja-JP" sz="2400" b="1" dirty="0"/>
            </a:br>
            <a:r>
              <a:rPr kumimoji="1" lang="ja-JP" altLang="en-US" sz="2400" b="1" dirty="0"/>
              <a:t>さくらインターネットのサービスを組み合わせての</a:t>
            </a:r>
            <a:br>
              <a:rPr kumimoji="1" lang="en-US" altLang="ja-JP" sz="2400" b="1" dirty="0"/>
            </a:br>
            <a:r>
              <a:rPr kumimoji="1" lang="ja-JP" altLang="en-US" sz="2400" b="1" dirty="0"/>
              <a:t>実現が可能です！！</a:t>
            </a:r>
            <a:br>
              <a:rPr kumimoji="1" lang="en-US" altLang="ja-JP" sz="2400" b="1" dirty="0"/>
            </a:br>
            <a:endParaRPr kumimoji="1" lang="ja-JP" altLang="en-US" sz="2400" b="1" dirty="0"/>
          </a:p>
        </p:txBody>
      </p:sp>
      <p:pic>
        <p:nvPicPr>
          <p:cNvPr id="4" name="図 3">
            <a:extLst>
              <a:ext uri="{FF2B5EF4-FFF2-40B4-BE49-F238E27FC236}">
                <a16:creationId xmlns:a16="http://schemas.microsoft.com/office/drawing/2014/main" id="{28031FEE-835F-471F-8178-1CFF5F04A761}"/>
              </a:ext>
            </a:extLst>
          </p:cNvPr>
          <p:cNvPicPr>
            <a:picLocks noChangeAspect="1"/>
          </p:cNvPicPr>
          <p:nvPr/>
        </p:nvPicPr>
        <p:blipFill rotWithShape="1">
          <a:blip r:embed="rId3"/>
          <a:srcRect r="1435" b="5210"/>
          <a:stretch/>
        </p:blipFill>
        <p:spPr>
          <a:xfrm>
            <a:off x="2703057" y="3564129"/>
            <a:ext cx="5631318" cy="3172614"/>
          </a:xfrm>
          <a:prstGeom prst="rect">
            <a:avLst/>
          </a:prstGeom>
        </p:spPr>
      </p:pic>
      <p:pic>
        <p:nvPicPr>
          <p:cNvPr id="20" name="図 19">
            <a:extLst>
              <a:ext uri="{FF2B5EF4-FFF2-40B4-BE49-F238E27FC236}">
                <a16:creationId xmlns:a16="http://schemas.microsoft.com/office/drawing/2014/main" id="{A2A6BED2-1A34-42FD-AE2E-58CA868C9D79}"/>
              </a:ext>
            </a:extLst>
          </p:cNvPr>
          <p:cNvPicPr>
            <a:picLocks noChangeAspect="1"/>
          </p:cNvPicPr>
          <p:nvPr/>
        </p:nvPicPr>
        <p:blipFill>
          <a:blip r:embed="rId4"/>
          <a:stretch>
            <a:fillRect/>
          </a:stretch>
        </p:blipFill>
        <p:spPr>
          <a:xfrm>
            <a:off x="6179308" y="5559283"/>
            <a:ext cx="3398550" cy="1225107"/>
          </a:xfrm>
          <a:prstGeom prst="rect">
            <a:avLst/>
          </a:prstGeom>
        </p:spPr>
      </p:pic>
      <p:sp>
        <p:nvSpPr>
          <p:cNvPr id="18" name="吹き出し: 四角形 17">
            <a:extLst>
              <a:ext uri="{FF2B5EF4-FFF2-40B4-BE49-F238E27FC236}">
                <a16:creationId xmlns:a16="http://schemas.microsoft.com/office/drawing/2014/main" id="{3277BAE1-40D5-46C6-8FAD-26C4BC8B01F0}"/>
              </a:ext>
            </a:extLst>
          </p:cNvPr>
          <p:cNvSpPr/>
          <p:nvPr/>
        </p:nvSpPr>
        <p:spPr>
          <a:xfrm>
            <a:off x="249359" y="3564129"/>
            <a:ext cx="2282389" cy="1038868"/>
          </a:xfrm>
          <a:prstGeom prst="wedgeRectCallout">
            <a:avLst>
              <a:gd name="adj1" fmla="val 47296"/>
              <a:gd name="adj2" fmla="val 96086"/>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rPr>
              <a:t>青森市バスロケ</a:t>
            </a:r>
            <a:r>
              <a:rPr kumimoji="1" lang="ja-JP" altLang="en-US" sz="2000" dirty="0">
                <a:solidFill>
                  <a:schemeClr val="tx1"/>
                </a:solidFill>
              </a:rPr>
              <a:t>が</a:t>
            </a:r>
            <a:endParaRPr kumimoji="1" lang="en-US" altLang="ja-JP" sz="2000" dirty="0">
              <a:solidFill>
                <a:schemeClr val="tx1"/>
              </a:solidFill>
            </a:endParaRPr>
          </a:p>
          <a:p>
            <a:pPr algn="ctr"/>
            <a:r>
              <a:rPr kumimoji="1" lang="ja-JP" altLang="en-US" sz="2000" dirty="0">
                <a:solidFill>
                  <a:schemeClr val="tx1"/>
                </a:solidFill>
              </a:rPr>
              <a:t>この組み合わせで</a:t>
            </a:r>
            <a:br>
              <a:rPr kumimoji="1" lang="en-US" altLang="ja-JP" sz="2000" dirty="0">
                <a:solidFill>
                  <a:schemeClr val="tx1"/>
                </a:solidFill>
              </a:rPr>
            </a:br>
            <a:r>
              <a:rPr kumimoji="1" lang="ja-JP" altLang="en-US" sz="2000" dirty="0">
                <a:solidFill>
                  <a:schemeClr val="tx1"/>
                </a:solidFill>
              </a:rPr>
              <a:t>運用中です！</a:t>
            </a:r>
          </a:p>
        </p:txBody>
      </p:sp>
      <p:pic>
        <p:nvPicPr>
          <p:cNvPr id="1026" name="Picture 2" descr="株式会社jig.jpのロゴ画像">
            <a:extLst>
              <a:ext uri="{FF2B5EF4-FFF2-40B4-BE49-F238E27FC236}">
                <a16:creationId xmlns:a16="http://schemas.microsoft.com/office/drawing/2014/main" id="{12A2E127-DDE5-4529-8ADC-D199368CFF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06419" y="642861"/>
            <a:ext cx="861527" cy="4834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atural Style Co. Ltd.">
            <a:extLst>
              <a:ext uri="{FF2B5EF4-FFF2-40B4-BE49-F238E27FC236}">
                <a16:creationId xmlns:a16="http://schemas.microsoft.com/office/drawing/2014/main" id="{53B42CE3-D97D-45BA-814E-E13E8A949E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18618" y="559006"/>
            <a:ext cx="1328163" cy="5996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AKURA internet Brand Assets">
            <a:extLst>
              <a:ext uri="{FF2B5EF4-FFF2-40B4-BE49-F238E27FC236}">
                <a16:creationId xmlns:a16="http://schemas.microsoft.com/office/drawing/2014/main" id="{E33D4CD9-E1C7-4401-B3D5-5931F7778ED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179" r="-6522" b="-4280"/>
          <a:stretch/>
        </p:blipFill>
        <p:spPr bwMode="auto">
          <a:xfrm>
            <a:off x="1996440" y="543507"/>
            <a:ext cx="948690" cy="606659"/>
          </a:xfrm>
          <a:prstGeom prst="rect">
            <a:avLst/>
          </a:prstGeom>
          <a:solidFill>
            <a:schemeClr val="bg1"/>
          </a:solidFill>
        </p:spPr>
      </p:pic>
      <p:pic>
        <p:nvPicPr>
          <p:cNvPr id="23" name="Picture 6" descr="SAKURA internet Brand Assets">
            <a:extLst>
              <a:ext uri="{FF2B5EF4-FFF2-40B4-BE49-F238E27FC236}">
                <a16:creationId xmlns:a16="http://schemas.microsoft.com/office/drawing/2014/main" id="{3DBC19E4-4EA6-48B1-91F6-615B42DE47F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179" r="-6522" b="-4280"/>
          <a:stretch/>
        </p:blipFill>
        <p:spPr bwMode="auto">
          <a:xfrm>
            <a:off x="8670224" y="1380431"/>
            <a:ext cx="807265" cy="516222"/>
          </a:xfrm>
          <a:prstGeom prst="rect">
            <a:avLst/>
          </a:prstGeom>
          <a:solidFill>
            <a:schemeClr val="bg1"/>
          </a:solidFill>
        </p:spPr>
      </p:pic>
      <p:pic>
        <p:nvPicPr>
          <p:cNvPr id="25" name="Picture 4" descr="Natural Style Co. Ltd.">
            <a:extLst>
              <a:ext uri="{FF2B5EF4-FFF2-40B4-BE49-F238E27FC236}">
                <a16:creationId xmlns:a16="http://schemas.microsoft.com/office/drawing/2014/main" id="{F0BB4E9F-041E-4616-B1A2-A14830EAF9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92834" y="588129"/>
            <a:ext cx="1328163" cy="599656"/>
          </a:xfrm>
          <a:prstGeom prst="rect">
            <a:avLst/>
          </a:prstGeom>
          <a:noFill/>
          <a:extLst>
            <a:ext uri="{909E8E84-426E-40DD-AFC4-6F175D3DCCD1}">
              <a14:hiddenFill xmlns:a14="http://schemas.microsoft.com/office/drawing/2010/main">
                <a:solidFill>
                  <a:srgbClr val="FFFFFF"/>
                </a:solidFill>
              </a14:hiddenFill>
            </a:ext>
          </a:extLst>
        </p:spPr>
      </p:pic>
      <p:sp>
        <p:nvSpPr>
          <p:cNvPr id="27" name="テキスト ボックス 26">
            <a:extLst>
              <a:ext uri="{FF2B5EF4-FFF2-40B4-BE49-F238E27FC236}">
                <a16:creationId xmlns:a16="http://schemas.microsoft.com/office/drawing/2014/main" id="{90878EF9-04F2-4CC0-97A2-3A7E5FD647F7}"/>
              </a:ext>
            </a:extLst>
          </p:cNvPr>
          <p:cNvSpPr txBox="1"/>
          <p:nvPr/>
        </p:nvSpPr>
        <p:spPr>
          <a:xfrm>
            <a:off x="8722807" y="1081578"/>
            <a:ext cx="692783" cy="369332"/>
          </a:xfrm>
          <a:prstGeom prst="rect">
            <a:avLst/>
          </a:prstGeom>
          <a:noFill/>
        </p:spPr>
        <p:txBody>
          <a:bodyPr wrap="square" rtlCol="0">
            <a:spAutoFit/>
          </a:bodyPr>
          <a:lstStyle/>
          <a:p>
            <a:pPr algn="ctr"/>
            <a:r>
              <a:rPr kumimoji="1" lang="en-US" altLang="ja-JP" b="1" dirty="0"/>
              <a:t>+</a:t>
            </a:r>
            <a:endParaRPr kumimoji="1" lang="ja-JP" altLang="en-US" b="1" dirty="0"/>
          </a:p>
        </p:txBody>
      </p:sp>
    </p:spTree>
    <p:extLst>
      <p:ext uri="{BB962C8B-B14F-4D97-AF65-F5344CB8AC3E}">
        <p14:creationId xmlns:p14="http://schemas.microsoft.com/office/powerpoint/2010/main" val="3993022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a:xfrm>
            <a:off x="486830" y="1920328"/>
            <a:ext cx="9126508" cy="2360337"/>
          </a:xfrm>
        </p:spPr>
        <p:txBody>
          <a:bodyPr anchor="ctr">
            <a:normAutofit/>
          </a:bodyPr>
          <a:lstStyle/>
          <a:p>
            <a:pPr marL="0" indent="0" algn="ctr">
              <a:buNone/>
            </a:pPr>
            <a:r>
              <a:rPr kumimoji="1" lang="ja-JP" altLang="en-US" sz="6600" dirty="0">
                <a:solidFill>
                  <a:schemeClr val="tx2"/>
                </a:solidFill>
                <a:latin typeface="BIZ UDPゴシック" panose="020B0400000000000000" pitchFamily="50" charset="-128"/>
                <a:ea typeface="BIZ UDPゴシック" panose="020B0400000000000000" pitchFamily="50" charset="-128"/>
              </a:rPr>
              <a:t>鯖江のごみ収集を</a:t>
            </a:r>
            <a:br>
              <a:rPr kumimoji="1" lang="en-US" altLang="ja-JP" sz="6600" dirty="0">
                <a:solidFill>
                  <a:schemeClr val="tx2"/>
                </a:solidFill>
                <a:latin typeface="BIZ UDPゴシック" panose="020B0400000000000000" pitchFamily="50" charset="-128"/>
                <a:ea typeface="BIZ UDPゴシック" panose="020B0400000000000000" pitchFamily="50" charset="-128"/>
              </a:rPr>
            </a:br>
            <a:r>
              <a:rPr kumimoji="1" lang="ja-JP" altLang="en-US" sz="6600" dirty="0">
                <a:solidFill>
                  <a:schemeClr val="tx2"/>
                </a:solidFill>
                <a:latin typeface="BIZ UDPゴシック" panose="020B0400000000000000" pitchFamily="50" charset="-128"/>
                <a:ea typeface="BIZ UDPゴシック" panose="020B0400000000000000" pitchFamily="50" charset="-128"/>
              </a:rPr>
              <a:t>スタイリッシュに！！</a:t>
            </a:r>
            <a:endParaRPr kumimoji="1" lang="en-US" altLang="ja-JP" sz="6600" dirty="0">
              <a:solidFill>
                <a:schemeClr val="tx2"/>
              </a:solidFill>
              <a:latin typeface="BIZ UDPゴシック" panose="020B0400000000000000" pitchFamily="50" charset="-128"/>
              <a:ea typeface="BIZ UDPゴシック" panose="020B0400000000000000" pitchFamily="50" charset="-128"/>
            </a:endParaRPr>
          </a:p>
        </p:txBody>
      </p:sp>
      <p:pic>
        <p:nvPicPr>
          <p:cNvPr id="4" name="図 3">
            <a:extLst>
              <a:ext uri="{FF2B5EF4-FFF2-40B4-BE49-F238E27FC236}">
                <a16:creationId xmlns:a16="http://schemas.microsoft.com/office/drawing/2014/main" id="{B94C2B28-2ED4-437F-A2F2-317047634FDF}"/>
              </a:ext>
            </a:extLst>
          </p:cNvPr>
          <p:cNvPicPr>
            <a:picLocks noChangeAspect="1"/>
          </p:cNvPicPr>
          <p:nvPr/>
        </p:nvPicPr>
        <p:blipFill rotWithShape="1">
          <a:blip r:embed="rId2"/>
          <a:srcRect l="58879" t="12348" r="18274" b="68415"/>
          <a:stretch/>
        </p:blipFill>
        <p:spPr>
          <a:xfrm>
            <a:off x="8253261" y="750833"/>
            <a:ext cx="1360078" cy="763156"/>
          </a:xfrm>
          <a:prstGeom prst="rect">
            <a:avLst/>
          </a:prstGeom>
        </p:spPr>
      </p:pic>
      <p:pic>
        <p:nvPicPr>
          <p:cNvPr id="5" name="図 4">
            <a:extLst>
              <a:ext uri="{FF2B5EF4-FFF2-40B4-BE49-F238E27FC236}">
                <a16:creationId xmlns:a16="http://schemas.microsoft.com/office/drawing/2014/main" id="{A4ACDC9A-066A-456E-B364-EF9B0FDE0531}"/>
              </a:ext>
            </a:extLst>
          </p:cNvPr>
          <p:cNvPicPr>
            <a:picLocks noChangeAspect="1"/>
          </p:cNvPicPr>
          <p:nvPr/>
        </p:nvPicPr>
        <p:blipFill>
          <a:blip r:embed="rId3"/>
          <a:stretch>
            <a:fillRect/>
          </a:stretch>
        </p:blipFill>
        <p:spPr>
          <a:xfrm>
            <a:off x="760655" y="656417"/>
            <a:ext cx="975155" cy="975155"/>
          </a:xfrm>
          <a:prstGeom prst="rect">
            <a:avLst/>
          </a:prstGeom>
        </p:spPr>
      </p:pic>
      <p:pic>
        <p:nvPicPr>
          <p:cNvPr id="6" name="図 5">
            <a:extLst>
              <a:ext uri="{FF2B5EF4-FFF2-40B4-BE49-F238E27FC236}">
                <a16:creationId xmlns:a16="http://schemas.microsoft.com/office/drawing/2014/main" id="{2F9C712B-99A4-437E-9D55-750B96E9C6E7}"/>
              </a:ext>
            </a:extLst>
          </p:cNvPr>
          <p:cNvPicPr>
            <a:picLocks noChangeAspect="1"/>
          </p:cNvPicPr>
          <p:nvPr/>
        </p:nvPicPr>
        <p:blipFill rotWithShape="1">
          <a:blip r:embed="rId4"/>
          <a:srcRect b="21607"/>
          <a:stretch/>
        </p:blipFill>
        <p:spPr>
          <a:xfrm>
            <a:off x="8152107" y="5371755"/>
            <a:ext cx="1701019" cy="1532740"/>
          </a:xfrm>
          <a:prstGeom prst="rect">
            <a:avLst/>
          </a:prstGeom>
        </p:spPr>
      </p:pic>
      <p:sp>
        <p:nvSpPr>
          <p:cNvPr id="7" name="コンテンツ プレースホルダー 2">
            <a:extLst>
              <a:ext uri="{FF2B5EF4-FFF2-40B4-BE49-F238E27FC236}">
                <a16:creationId xmlns:a16="http://schemas.microsoft.com/office/drawing/2014/main" id="{79B5FBE4-25EA-4A97-B18D-213B8ABE9C06}"/>
              </a:ext>
            </a:extLst>
          </p:cNvPr>
          <p:cNvSpPr txBox="1">
            <a:spLocks/>
          </p:cNvSpPr>
          <p:nvPr/>
        </p:nvSpPr>
        <p:spPr>
          <a:xfrm>
            <a:off x="486830" y="4046932"/>
            <a:ext cx="9126508" cy="1434657"/>
          </a:xfrm>
          <a:prstGeom prst="rect">
            <a:avLst/>
          </a:prstGeom>
        </p:spPr>
        <p:txBody>
          <a:bodyPr vert="horz" lIns="91440" tIns="45720" rIns="91440" bIns="45720" rtlCol="0" anchor="ctr">
            <a:normAutofit/>
          </a:bodyPr>
          <a:lstStyle>
            <a:lvl1pPr marL="185751" indent="-185751" algn="l" defTabSz="743004" rtl="0" eaLnBrk="1" latinLnBrk="0" hangingPunct="1">
              <a:lnSpc>
                <a:spcPct val="90000"/>
              </a:lnSpc>
              <a:spcBef>
                <a:spcPts val="813"/>
              </a:spcBef>
              <a:buFont typeface="Arial" panose="020B0604020202020204" pitchFamily="34" charset="0"/>
              <a:buChar char="•"/>
              <a:defRPr kumimoji="1" sz="2275" kern="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557253" indent="-185751" algn="l" defTabSz="743004" rtl="0" eaLnBrk="1" latinLnBrk="0" hangingPunct="1">
              <a:lnSpc>
                <a:spcPct val="90000"/>
              </a:lnSpc>
              <a:spcBef>
                <a:spcPts val="406"/>
              </a:spcBef>
              <a:buFont typeface="Arial" panose="020B0604020202020204" pitchFamily="34" charset="0"/>
              <a:buChar char="•"/>
              <a:defRPr kumimoji="1" sz="195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928755" indent="-185751" algn="l" defTabSz="743004" rtl="0" eaLnBrk="1" latinLnBrk="0" hangingPunct="1">
              <a:lnSpc>
                <a:spcPct val="90000"/>
              </a:lnSpc>
              <a:spcBef>
                <a:spcPts val="406"/>
              </a:spcBef>
              <a:buFont typeface="Arial" panose="020B0604020202020204" pitchFamily="34" charset="0"/>
              <a:buChar char="•"/>
              <a:defRPr kumimoji="1" sz="1625"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300258"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1671760"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043262"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6pPr>
            <a:lvl7pPr marL="2414764"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7pPr>
            <a:lvl8pPr marL="2786266"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8pPr>
            <a:lvl9pPr marL="3157768" indent="-185751" algn="l" defTabSz="743004" rtl="0" eaLnBrk="1" latinLnBrk="0" hangingPunct="1">
              <a:lnSpc>
                <a:spcPct val="90000"/>
              </a:lnSpc>
              <a:spcBef>
                <a:spcPts val="406"/>
              </a:spcBef>
              <a:buFont typeface="Arial" panose="020B0604020202020204" pitchFamily="34" charset="0"/>
              <a:buChar char="•"/>
              <a:defRPr kumimoji="1" sz="1463" kern="1200">
                <a:solidFill>
                  <a:schemeClr val="tx1"/>
                </a:solidFill>
                <a:latin typeface="+mn-lt"/>
                <a:ea typeface="+mn-ea"/>
                <a:cs typeface="+mn-cs"/>
              </a:defRPr>
            </a:lvl9pPr>
          </a:lstStyle>
          <a:p>
            <a:pPr marL="0" indent="0" algn="ctr">
              <a:buFont typeface="Arial" panose="020B0604020202020204" pitchFamily="34" charset="0"/>
              <a:buNone/>
            </a:pPr>
            <a:r>
              <a:rPr lang="ja-JP" altLang="en-US" sz="6600" dirty="0">
                <a:solidFill>
                  <a:schemeClr val="tx2"/>
                </a:solidFill>
                <a:latin typeface="BIZ UDPゴシック" panose="020B0400000000000000" pitchFamily="50" charset="-128"/>
                <a:ea typeface="BIZ UDPゴシック" panose="020B0400000000000000" pitchFamily="50" charset="-128"/>
              </a:rPr>
              <a:t>そして全国へ</a:t>
            </a:r>
            <a:r>
              <a:rPr lang="en-US" altLang="ja-JP" sz="6600" dirty="0">
                <a:solidFill>
                  <a:schemeClr val="tx2"/>
                </a:solidFill>
                <a:latin typeface="BIZ UDPゴシック" panose="020B0400000000000000" pitchFamily="50" charset="-128"/>
                <a:ea typeface="BIZ UDPゴシック" panose="020B0400000000000000" pitchFamily="50" charset="-128"/>
              </a:rPr>
              <a:t>…</a:t>
            </a:r>
          </a:p>
        </p:txBody>
      </p:sp>
    </p:spTree>
    <p:extLst>
      <p:ext uri="{BB962C8B-B14F-4D97-AF65-F5344CB8AC3E}">
        <p14:creationId xmlns:p14="http://schemas.microsoft.com/office/powerpoint/2010/main" val="1794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F4FDB870-DE06-4A75-B945-5D53B0D69B7C}"/>
              </a:ext>
            </a:extLst>
          </p:cNvPr>
          <p:cNvSpPr>
            <a:spLocks noGrp="1"/>
          </p:cNvSpPr>
          <p:nvPr>
            <p:ph idx="1"/>
          </p:nvPr>
        </p:nvSpPr>
        <p:spPr>
          <a:xfrm>
            <a:off x="486830" y="1370366"/>
            <a:ext cx="9126508" cy="4701782"/>
          </a:xfrm>
        </p:spPr>
        <p:txBody>
          <a:bodyPr>
            <a:normAutofit/>
          </a:bodyPr>
          <a:lstStyle/>
          <a:p>
            <a:pPr>
              <a:spcBef>
                <a:spcPts val="2438"/>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現状の課題</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スタイリッシュ！！鯖江のごみ収集とは？</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画面イメージ</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システム構成</a:t>
            </a:r>
            <a:endParaRPr lang="en-US" altLang="ja-JP" sz="3600" dirty="0">
              <a:latin typeface="BIZ UDPゴシック" panose="020B0400000000000000" pitchFamily="50" charset="-128"/>
              <a:ea typeface="BIZ UDPゴシック" panose="020B0400000000000000" pitchFamily="50" charset="-128"/>
            </a:endParaRPr>
          </a:p>
        </p:txBody>
      </p:sp>
      <p:sp>
        <p:nvSpPr>
          <p:cNvPr id="3" name="タイトル 2"/>
          <p:cNvSpPr>
            <a:spLocks noGrp="1"/>
          </p:cNvSpPr>
          <p:nvPr>
            <p:ph type="title"/>
          </p:nvPr>
        </p:nvSpPr>
        <p:spPr/>
        <p:txBody>
          <a:bodyPr>
            <a:normAutofit/>
          </a:bodyPr>
          <a:lstStyle/>
          <a:p>
            <a:r>
              <a:rPr kumimoji="1" lang="ja-JP" altLang="en-US" dirty="0">
                <a:latin typeface="HG丸ｺﾞｼｯｸM-PRO" panose="020F0600000000000000" pitchFamily="50" charset="-128"/>
                <a:ea typeface="HG丸ｺﾞｼｯｸM-PRO" panose="020F0600000000000000" pitchFamily="50" charset="-128"/>
              </a:rPr>
              <a:t>アジェンダ</a:t>
            </a:r>
          </a:p>
        </p:txBody>
      </p:sp>
    </p:spTree>
    <p:extLst>
      <p:ext uri="{BB962C8B-B14F-4D97-AF65-F5344CB8AC3E}">
        <p14:creationId xmlns:p14="http://schemas.microsoft.com/office/powerpoint/2010/main" val="24051846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F4FDB870-DE06-4A75-B945-5D53B0D69B7C}"/>
              </a:ext>
            </a:extLst>
          </p:cNvPr>
          <p:cNvSpPr>
            <a:spLocks noGrp="1"/>
          </p:cNvSpPr>
          <p:nvPr>
            <p:ph idx="1"/>
          </p:nvPr>
        </p:nvSpPr>
        <p:spPr>
          <a:xfrm>
            <a:off x="486830" y="1370366"/>
            <a:ext cx="9126508" cy="4701782"/>
          </a:xfrm>
        </p:spPr>
        <p:txBody>
          <a:bodyPr>
            <a:normAutofit/>
          </a:bodyPr>
          <a:lstStyle/>
          <a:p>
            <a:pPr>
              <a:spcBef>
                <a:spcPts val="2438"/>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a:t>
            </a:r>
            <a:r>
              <a:rPr lang="ja-JP" altLang="en-US" sz="3600" b="1" dirty="0">
                <a:solidFill>
                  <a:schemeClr val="tx2"/>
                </a:solidFill>
                <a:latin typeface="BIZ UDPゴシック" panose="020B0400000000000000" pitchFamily="50" charset="-128"/>
                <a:ea typeface="BIZ UDPゴシック" panose="020B0400000000000000" pitchFamily="50" charset="-128"/>
              </a:rPr>
              <a:t>現状の課題</a:t>
            </a:r>
            <a:endParaRPr lang="en-US" altLang="ja-JP" sz="3600" b="1" dirty="0">
              <a:solidFill>
                <a:schemeClr val="tx2"/>
              </a:solidFill>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スタイリッシュ！！鯖江のごみ収集とは？</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画面イメージ</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システム構成</a:t>
            </a:r>
            <a:endParaRPr lang="en-US" altLang="ja-JP" sz="3600" dirty="0">
              <a:latin typeface="BIZ UDPゴシック" panose="020B0400000000000000" pitchFamily="50" charset="-128"/>
              <a:ea typeface="BIZ UDPゴシック" panose="020B0400000000000000" pitchFamily="50" charset="-128"/>
            </a:endParaRPr>
          </a:p>
        </p:txBody>
      </p:sp>
      <p:sp>
        <p:nvSpPr>
          <p:cNvPr id="3" name="タイトル 2"/>
          <p:cNvSpPr>
            <a:spLocks noGrp="1"/>
          </p:cNvSpPr>
          <p:nvPr>
            <p:ph type="title"/>
          </p:nvPr>
        </p:nvSpPr>
        <p:spPr/>
        <p:txBody>
          <a:bodyPr>
            <a:normAutofit/>
          </a:bodyPr>
          <a:lstStyle/>
          <a:p>
            <a:r>
              <a:rPr kumimoji="1" lang="ja-JP" altLang="en-US" dirty="0">
                <a:latin typeface="HG丸ｺﾞｼｯｸM-PRO" panose="020F0600000000000000" pitchFamily="50" charset="-128"/>
                <a:ea typeface="HG丸ｺﾞｼｯｸM-PRO" panose="020F0600000000000000" pitchFamily="50" charset="-128"/>
              </a:rPr>
              <a:t>アジェンダ</a:t>
            </a:r>
          </a:p>
        </p:txBody>
      </p:sp>
    </p:spTree>
    <p:extLst>
      <p:ext uri="{BB962C8B-B14F-4D97-AF65-F5344CB8AC3E}">
        <p14:creationId xmlns:p14="http://schemas.microsoft.com/office/powerpoint/2010/main" val="127724407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3600" dirty="0">
                <a:latin typeface="BIZ UDPゴシック" panose="020B0400000000000000" pitchFamily="50" charset="-128"/>
                <a:ea typeface="BIZ UDPゴシック" panose="020B0400000000000000" pitchFamily="50" charset="-128"/>
              </a:rPr>
              <a:t>鯖江市のごみ処理に関する課題</a:t>
            </a:r>
            <a:endParaRPr kumimoji="1" lang="en-US" altLang="ja-JP" sz="3600" dirty="0">
              <a:latin typeface="BIZ UDPゴシック" panose="020B0400000000000000" pitchFamily="50" charset="-128"/>
              <a:ea typeface="BIZ UDPゴシック" panose="020B0400000000000000" pitchFamily="50" charset="-128"/>
            </a:endParaRPr>
          </a:p>
          <a:p>
            <a:pPr marL="0" indent="0">
              <a:buNone/>
            </a:pPr>
            <a:endParaRPr lang="en-US" altLang="ja-JP" sz="4000" dirty="0">
              <a:latin typeface="BIZ UDPゴシック" panose="020B0400000000000000" pitchFamily="50" charset="-128"/>
              <a:ea typeface="BIZ UDPゴシック" panose="020B0400000000000000" pitchFamily="50" charset="-128"/>
            </a:endParaRPr>
          </a:p>
          <a:p>
            <a:pPr marL="0" indent="0">
              <a:buNone/>
            </a:pPr>
            <a:r>
              <a:rPr lang="ja-JP" altLang="en-US" sz="4000" dirty="0">
                <a:latin typeface="BIZ UDPゴシック" panose="020B0400000000000000" pitchFamily="50" charset="-128"/>
                <a:ea typeface="BIZ UDPゴシック" panose="020B0400000000000000" pitchFamily="50" charset="-128"/>
              </a:rPr>
              <a:t>①ごみの分別が年々複雑になっており　</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市民の皆さんが迷ってしまい、</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それに伴い市の負担も増えている</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a:t>
            </a:r>
            <a:endParaRPr kumimoji="1" lang="en-US" altLang="ja-JP" sz="4000" dirty="0">
              <a:latin typeface="BIZ UDPゴシック" panose="020B0400000000000000" pitchFamily="50" charset="-128"/>
              <a:ea typeface="BIZ UDPゴシック" panose="020B0400000000000000" pitchFamily="50" charset="-128"/>
            </a:endParaRPr>
          </a:p>
          <a:p>
            <a:pPr marL="0" indent="0">
              <a:buNone/>
            </a:pPr>
            <a:r>
              <a:rPr lang="ja-JP" altLang="en-US" sz="4000" dirty="0">
                <a:latin typeface="BIZ UDPゴシック" panose="020B0400000000000000" pitchFamily="50" charset="-128"/>
                <a:ea typeface="BIZ UDPゴシック" panose="020B0400000000000000" pitchFamily="50" charset="-128"/>
              </a:rPr>
              <a:t>②市がごみ収集車のルートを把握</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する仕組みが無く、管理を業者に</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任せざるをえない</a:t>
            </a:r>
            <a:endParaRPr lang="en-US" altLang="ja-JP" sz="4000" dirty="0">
              <a:latin typeface="BIZ UDPゴシック" panose="020B0400000000000000" pitchFamily="50" charset="-128"/>
              <a:ea typeface="BIZ UDPゴシック" panose="020B0400000000000000" pitchFamily="50" charset="-128"/>
            </a:endParaRPr>
          </a:p>
        </p:txBody>
      </p:sp>
      <p:pic>
        <p:nvPicPr>
          <p:cNvPr id="4" name="図 3">
            <a:extLst>
              <a:ext uri="{FF2B5EF4-FFF2-40B4-BE49-F238E27FC236}">
                <a16:creationId xmlns:a16="http://schemas.microsoft.com/office/drawing/2014/main" id="{B94C2B28-2ED4-437F-A2F2-317047634FDF}"/>
              </a:ext>
            </a:extLst>
          </p:cNvPr>
          <p:cNvPicPr>
            <a:picLocks noChangeAspect="1"/>
          </p:cNvPicPr>
          <p:nvPr/>
        </p:nvPicPr>
        <p:blipFill rotWithShape="1">
          <a:blip r:embed="rId2"/>
          <a:srcRect l="58879" t="12348" r="18274" b="68415"/>
          <a:stretch/>
        </p:blipFill>
        <p:spPr>
          <a:xfrm>
            <a:off x="8253261" y="750833"/>
            <a:ext cx="1360078" cy="763156"/>
          </a:xfrm>
          <a:prstGeom prst="rect">
            <a:avLst/>
          </a:prstGeom>
        </p:spPr>
      </p:pic>
      <p:pic>
        <p:nvPicPr>
          <p:cNvPr id="5" name="図 4">
            <a:extLst>
              <a:ext uri="{FF2B5EF4-FFF2-40B4-BE49-F238E27FC236}">
                <a16:creationId xmlns:a16="http://schemas.microsoft.com/office/drawing/2014/main" id="{A4ACDC9A-066A-456E-B364-EF9B0FDE0531}"/>
              </a:ext>
            </a:extLst>
          </p:cNvPr>
          <p:cNvPicPr>
            <a:picLocks noChangeAspect="1"/>
          </p:cNvPicPr>
          <p:nvPr/>
        </p:nvPicPr>
        <p:blipFill>
          <a:blip r:embed="rId3"/>
          <a:stretch>
            <a:fillRect/>
          </a:stretch>
        </p:blipFill>
        <p:spPr>
          <a:xfrm>
            <a:off x="760655" y="656417"/>
            <a:ext cx="975155" cy="975155"/>
          </a:xfrm>
          <a:prstGeom prst="rect">
            <a:avLst/>
          </a:prstGeom>
        </p:spPr>
      </p:pic>
      <p:pic>
        <p:nvPicPr>
          <p:cNvPr id="6" name="図 5">
            <a:extLst>
              <a:ext uri="{FF2B5EF4-FFF2-40B4-BE49-F238E27FC236}">
                <a16:creationId xmlns:a16="http://schemas.microsoft.com/office/drawing/2014/main" id="{2F9C712B-99A4-437E-9D55-750B96E9C6E7}"/>
              </a:ext>
            </a:extLst>
          </p:cNvPr>
          <p:cNvPicPr>
            <a:picLocks noChangeAspect="1"/>
          </p:cNvPicPr>
          <p:nvPr/>
        </p:nvPicPr>
        <p:blipFill rotWithShape="1">
          <a:blip r:embed="rId4"/>
          <a:srcRect b="21607"/>
          <a:stretch/>
        </p:blipFill>
        <p:spPr>
          <a:xfrm>
            <a:off x="8152107" y="5371755"/>
            <a:ext cx="1701019" cy="1532740"/>
          </a:xfrm>
          <a:prstGeom prst="rect">
            <a:avLst/>
          </a:prstGeom>
        </p:spPr>
      </p:pic>
    </p:spTree>
    <p:extLst>
      <p:ext uri="{BB962C8B-B14F-4D97-AF65-F5344CB8AC3E}">
        <p14:creationId xmlns:p14="http://schemas.microsoft.com/office/powerpoint/2010/main" val="1707111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3600" dirty="0">
                <a:latin typeface="BIZ UDPゴシック" panose="020B0400000000000000" pitchFamily="50" charset="-128"/>
                <a:ea typeface="BIZ UDPゴシック" panose="020B0400000000000000" pitchFamily="50" charset="-128"/>
              </a:rPr>
              <a:t>鯖江市のごみ処理に関する課題</a:t>
            </a:r>
            <a:endParaRPr kumimoji="1" lang="en-US" altLang="ja-JP" sz="3600" dirty="0">
              <a:latin typeface="BIZ UDPゴシック" panose="020B0400000000000000" pitchFamily="50" charset="-128"/>
              <a:ea typeface="BIZ UDPゴシック" panose="020B0400000000000000" pitchFamily="50" charset="-128"/>
            </a:endParaRPr>
          </a:p>
          <a:p>
            <a:pPr marL="0" indent="0">
              <a:buNone/>
            </a:pPr>
            <a:endParaRPr lang="en-US" altLang="ja-JP" sz="4000" dirty="0">
              <a:latin typeface="BIZ UDPゴシック" panose="020B0400000000000000" pitchFamily="50" charset="-128"/>
              <a:ea typeface="BIZ UDPゴシック" panose="020B0400000000000000" pitchFamily="50" charset="-128"/>
            </a:endParaRPr>
          </a:p>
          <a:p>
            <a:pPr marL="0" indent="0">
              <a:buNone/>
            </a:pPr>
            <a:r>
              <a:rPr lang="ja-JP" altLang="en-US" sz="4000" dirty="0">
                <a:latin typeface="BIZ UDPゴシック" panose="020B0400000000000000" pitchFamily="50" charset="-128"/>
                <a:ea typeface="BIZ UDPゴシック" panose="020B0400000000000000" pitchFamily="50" charset="-128"/>
              </a:rPr>
              <a:t>①ごみの分別が年々複雑になっており　</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市民の皆さんが迷ってしまい、</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それに伴い市の負担も増えている</a:t>
            </a:r>
            <a:br>
              <a:rPr lang="en-US" altLang="ja-JP" sz="4000" dirty="0">
                <a:latin typeface="BIZ UDPゴシック" panose="020B0400000000000000" pitchFamily="50" charset="-128"/>
                <a:ea typeface="BIZ UDPゴシック" panose="020B0400000000000000" pitchFamily="50" charset="-128"/>
              </a:rPr>
            </a:br>
            <a:r>
              <a:rPr lang="ja-JP" altLang="en-US" sz="4000" dirty="0">
                <a:latin typeface="BIZ UDPゴシック" panose="020B0400000000000000" pitchFamily="50" charset="-128"/>
                <a:ea typeface="BIZ UDPゴシック" panose="020B0400000000000000" pitchFamily="50" charset="-128"/>
              </a:rPr>
              <a:t> </a:t>
            </a:r>
            <a:endParaRPr kumimoji="1" lang="en-US" altLang="ja-JP" sz="4000" dirty="0">
              <a:latin typeface="BIZ UDPゴシック" panose="020B0400000000000000" pitchFamily="50" charset="-128"/>
              <a:ea typeface="BIZ UDPゴシック" panose="020B0400000000000000" pitchFamily="50" charset="-128"/>
            </a:endParaRPr>
          </a:p>
          <a:p>
            <a:pPr marL="0" indent="0">
              <a:buNone/>
            </a:pPr>
            <a:r>
              <a:rPr lang="ja-JP" altLang="en-US" sz="4000" b="1" dirty="0">
                <a:solidFill>
                  <a:srgbClr val="FF0000"/>
                </a:solidFill>
                <a:latin typeface="BIZ UDPゴシック" panose="020B0400000000000000" pitchFamily="50" charset="-128"/>
                <a:ea typeface="BIZ UDPゴシック" panose="020B0400000000000000" pitchFamily="50" charset="-128"/>
              </a:rPr>
              <a:t>②市がごみ収集車のルートを把握</a:t>
            </a:r>
            <a:br>
              <a:rPr lang="en-US" altLang="ja-JP" sz="4000" b="1" dirty="0">
                <a:solidFill>
                  <a:srgbClr val="FF0000"/>
                </a:solidFill>
                <a:latin typeface="BIZ UDPゴシック" panose="020B0400000000000000" pitchFamily="50" charset="-128"/>
                <a:ea typeface="BIZ UDPゴシック" panose="020B0400000000000000" pitchFamily="50" charset="-128"/>
              </a:rPr>
            </a:br>
            <a:r>
              <a:rPr lang="ja-JP" altLang="en-US" sz="4000" b="1" dirty="0">
                <a:solidFill>
                  <a:srgbClr val="FF0000"/>
                </a:solidFill>
                <a:latin typeface="BIZ UDPゴシック" panose="020B0400000000000000" pitchFamily="50" charset="-128"/>
                <a:ea typeface="BIZ UDPゴシック" panose="020B0400000000000000" pitchFamily="50" charset="-128"/>
              </a:rPr>
              <a:t>　 する仕組みが無く、管理を業者に</a:t>
            </a:r>
            <a:br>
              <a:rPr lang="en-US" altLang="ja-JP" sz="4000" b="1" dirty="0">
                <a:solidFill>
                  <a:srgbClr val="FF0000"/>
                </a:solidFill>
                <a:latin typeface="BIZ UDPゴシック" panose="020B0400000000000000" pitchFamily="50" charset="-128"/>
                <a:ea typeface="BIZ UDPゴシック" panose="020B0400000000000000" pitchFamily="50" charset="-128"/>
              </a:rPr>
            </a:br>
            <a:r>
              <a:rPr lang="ja-JP" altLang="en-US" sz="4000" b="1" dirty="0">
                <a:solidFill>
                  <a:srgbClr val="FF0000"/>
                </a:solidFill>
                <a:latin typeface="BIZ UDPゴシック" panose="020B0400000000000000" pitchFamily="50" charset="-128"/>
                <a:ea typeface="BIZ UDPゴシック" panose="020B0400000000000000" pitchFamily="50" charset="-128"/>
              </a:rPr>
              <a:t>　 任せざるをえない</a:t>
            </a:r>
            <a:endParaRPr lang="en-US" altLang="ja-JP" sz="4000" b="1" dirty="0">
              <a:solidFill>
                <a:srgbClr val="FF0000"/>
              </a:solidFill>
              <a:latin typeface="BIZ UDPゴシック" panose="020B0400000000000000" pitchFamily="50" charset="-128"/>
              <a:ea typeface="BIZ UDPゴシック" panose="020B0400000000000000" pitchFamily="50" charset="-128"/>
            </a:endParaRPr>
          </a:p>
        </p:txBody>
      </p:sp>
      <p:pic>
        <p:nvPicPr>
          <p:cNvPr id="4" name="図 3">
            <a:extLst>
              <a:ext uri="{FF2B5EF4-FFF2-40B4-BE49-F238E27FC236}">
                <a16:creationId xmlns:a16="http://schemas.microsoft.com/office/drawing/2014/main" id="{B94C2B28-2ED4-437F-A2F2-317047634FDF}"/>
              </a:ext>
            </a:extLst>
          </p:cNvPr>
          <p:cNvPicPr>
            <a:picLocks noChangeAspect="1"/>
          </p:cNvPicPr>
          <p:nvPr/>
        </p:nvPicPr>
        <p:blipFill rotWithShape="1">
          <a:blip r:embed="rId2"/>
          <a:srcRect l="58879" t="12348" r="18274" b="68415"/>
          <a:stretch/>
        </p:blipFill>
        <p:spPr>
          <a:xfrm>
            <a:off x="8253261" y="750833"/>
            <a:ext cx="1360078" cy="763156"/>
          </a:xfrm>
          <a:prstGeom prst="rect">
            <a:avLst/>
          </a:prstGeom>
        </p:spPr>
      </p:pic>
      <p:pic>
        <p:nvPicPr>
          <p:cNvPr id="5" name="図 4">
            <a:extLst>
              <a:ext uri="{FF2B5EF4-FFF2-40B4-BE49-F238E27FC236}">
                <a16:creationId xmlns:a16="http://schemas.microsoft.com/office/drawing/2014/main" id="{A4ACDC9A-066A-456E-B364-EF9B0FDE0531}"/>
              </a:ext>
            </a:extLst>
          </p:cNvPr>
          <p:cNvPicPr>
            <a:picLocks noChangeAspect="1"/>
          </p:cNvPicPr>
          <p:nvPr/>
        </p:nvPicPr>
        <p:blipFill>
          <a:blip r:embed="rId3"/>
          <a:stretch>
            <a:fillRect/>
          </a:stretch>
        </p:blipFill>
        <p:spPr>
          <a:xfrm>
            <a:off x="760655" y="656417"/>
            <a:ext cx="975155" cy="975155"/>
          </a:xfrm>
          <a:prstGeom prst="rect">
            <a:avLst/>
          </a:prstGeom>
        </p:spPr>
      </p:pic>
      <p:pic>
        <p:nvPicPr>
          <p:cNvPr id="6" name="図 5">
            <a:extLst>
              <a:ext uri="{FF2B5EF4-FFF2-40B4-BE49-F238E27FC236}">
                <a16:creationId xmlns:a16="http://schemas.microsoft.com/office/drawing/2014/main" id="{FC25F1E6-8B19-4B8B-8367-DD8E7C629A24}"/>
              </a:ext>
            </a:extLst>
          </p:cNvPr>
          <p:cNvPicPr>
            <a:picLocks noChangeAspect="1"/>
          </p:cNvPicPr>
          <p:nvPr/>
        </p:nvPicPr>
        <p:blipFill rotWithShape="1">
          <a:blip r:embed="rId4"/>
          <a:srcRect b="21607"/>
          <a:stretch/>
        </p:blipFill>
        <p:spPr>
          <a:xfrm>
            <a:off x="8152107" y="5371755"/>
            <a:ext cx="1701019" cy="1532740"/>
          </a:xfrm>
          <a:prstGeom prst="rect">
            <a:avLst/>
          </a:prstGeom>
        </p:spPr>
      </p:pic>
    </p:spTree>
    <p:extLst>
      <p:ext uri="{BB962C8B-B14F-4D97-AF65-F5344CB8AC3E}">
        <p14:creationId xmlns:p14="http://schemas.microsoft.com/office/powerpoint/2010/main" val="1306780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F4FDB870-DE06-4A75-B945-5D53B0D69B7C}"/>
              </a:ext>
            </a:extLst>
          </p:cNvPr>
          <p:cNvSpPr>
            <a:spLocks noGrp="1"/>
          </p:cNvSpPr>
          <p:nvPr>
            <p:ph idx="1"/>
          </p:nvPr>
        </p:nvSpPr>
        <p:spPr>
          <a:xfrm>
            <a:off x="486830" y="1370366"/>
            <a:ext cx="9126508" cy="4701782"/>
          </a:xfrm>
        </p:spPr>
        <p:txBody>
          <a:bodyPr>
            <a:normAutofit/>
          </a:bodyPr>
          <a:lstStyle/>
          <a:p>
            <a:pPr>
              <a:spcBef>
                <a:spcPts val="2438"/>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現状の課題</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a:t>
            </a:r>
            <a:r>
              <a:rPr lang="ja-JP" altLang="en-US" sz="3600" b="1" dirty="0">
                <a:solidFill>
                  <a:schemeClr val="tx2"/>
                </a:solidFill>
                <a:latin typeface="BIZ UDPゴシック" panose="020B0400000000000000" pitchFamily="50" charset="-128"/>
                <a:ea typeface="BIZ UDPゴシック" panose="020B0400000000000000" pitchFamily="50" charset="-128"/>
              </a:rPr>
              <a:t>スタイリッシュ！！鯖江のごみ収集とは？</a:t>
            </a:r>
            <a:endParaRPr lang="en-US" altLang="ja-JP" sz="3600" b="1" dirty="0">
              <a:solidFill>
                <a:schemeClr val="tx2"/>
              </a:solidFill>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画面イメージ</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システム構成</a:t>
            </a:r>
            <a:endParaRPr lang="en-US" altLang="ja-JP" sz="3600" dirty="0">
              <a:latin typeface="BIZ UDPゴシック" panose="020B0400000000000000" pitchFamily="50" charset="-128"/>
              <a:ea typeface="BIZ UDPゴシック" panose="020B0400000000000000" pitchFamily="50" charset="-128"/>
            </a:endParaRPr>
          </a:p>
        </p:txBody>
      </p:sp>
      <p:sp>
        <p:nvSpPr>
          <p:cNvPr id="3" name="タイトル 2"/>
          <p:cNvSpPr>
            <a:spLocks noGrp="1"/>
          </p:cNvSpPr>
          <p:nvPr>
            <p:ph type="title"/>
          </p:nvPr>
        </p:nvSpPr>
        <p:spPr/>
        <p:txBody>
          <a:bodyPr>
            <a:normAutofit/>
          </a:bodyPr>
          <a:lstStyle/>
          <a:p>
            <a:r>
              <a:rPr kumimoji="1" lang="ja-JP" altLang="en-US" dirty="0">
                <a:latin typeface="HG丸ｺﾞｼｯｸM-PRO" panose="020F0600000000000000" pitchFamily="50" charset="-128"/>
                <a:ea typeface="HG丸ｺﾞｼｯｸM-PRO" panose="020F0600000000000000" pitchFamily="50" charset="-128"/>
              </a:rPr>
              <a:t>アジェンダ</a:t>
            </a:r>
          </a:p>
        </p:txBody>
      </p:sp>
    </p:spTree>
    <p:extLst>
      <p:ext uri="{BB962C8B-B14F-4D97-AF65-F5344CB8AC3E}">
        <p14:creationId xmlns:p14="http://schemas.microsoft.com/office/powerpoint/2010/main" val="34455319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normAutofit fontScale="92500" lnSpcReduction="10000"/>
          </a:bodyPr>
          <a:lstStyle/>
          <a:p>
            <a:pPr marL="0" indent="0" algn="ctr">
              <a:buNone/>
            </a:pPr>
            <a:r>
              <a:rPr kumimoji="1" lang="ja-JP" altLang="en-US" sz="4800" dirty="0">
                <a:latin typeface="BIZ UDPゴシック" panose="020B0400000000000000" pitchFamily="50" charset="-128"/>
                <a:ea typeface="BIZ UDPゴシック" panose="020B0400000000000000" pitchFamily="50" charset="-128"/>
              </a:rPr>
              <a:t>スタイリッシュ！！</a:t>
            </a:r>
            <a:endParaRPr kumimoji="1" lang="en-US" altLang="ja-JP" sz="4800" dirty="0">
              <a:latin typeface="BIZ UDPゴシック" panose="020B0400000000000000" pitchFamily="50" charset="-128"/>
              <a:ea typeface="BIZ UDPゴシック" panose="020B0400000000000000" pitchFamily="50" charset="-128"/>
            </a:endParaRPr>
          </a:p>
          <a:p>
            <a:pPr marL="0" indent="0" algn="ctr">
              <a:buNone/>
            </a:pPr>
            <a:r>
              <a:rPr kumimoji="1" lang="ja-JP" altLang="en-US" sz="4800" dirty="0">
                <a:latin typeface="BIZ UDPゴシック" panose="020B0400000000000000" pitchFamily="50" charset="-128"/>
                <a:ea typeface="BIZ UDPゴシック" panose="020B0400000000000000" pitchFamily="50" charset="-128"/>
              </a:rPr>
              <a:t>鯖江のごみ収集</a:t>
            </a:r>
            <a:endParaRPr kumimoji="1" lang="en-US" altLang="ja-JP" sz="4800" dirty="0">
              <a:latin typeface="BIZ UDPゴシック" panose="020B0400000000000000" pitchFamily="50" charset="-128"/>
              <a:ea typeface="BIZ UDPゴシック" panose="020B0400000000000000" pitchFamily="50" charset="-128"/>
            </a:endParaRPr>
          </a:p>
          <a:p>
            <a:pPr marL="0" indent="0">
              <a:buNone/>
            </a:pPr>
            <a:endParaRPr lang="en-US" altLang="ja-JP" sz="3600" dirty="0">
              <a:latin typeface="BIZ UDPゴシック" panose="020B0400000000000000" pitchFamily="50" charset="-128"/>
              <a:ea typeface="BIZ UDPゴシック" panose="020B0400000000000000" pitchFamily="50" charset="-128"/>
            </a:endParaRPr>
          </a:p>
          <a:p>
            <a:pPr marL="0" indent="0">
              <a:buNone/>
            </a:pPr>
            <a:r>
              <a:rPr lang="ja-JP" altLang="en-US" sz="3600" dirty="0">
                <a:latin typeface="BIZ UDPゴシック" panose="020B0400000000000000" pitchFamily="50" charset="-128"/>
                <a:ea typeface="BIZ UDPゴシック" panose="020B0400000000000000" pitchFamily="50" charset="-128"/>
              </a:rPr>
              <a:t>・ごみ収集車の位置情報を収集！！</a:t>
            </a:r>
            <a:endParaRPr lang="en-US" altLang="ja-JP" sz="3600" dirty="0">
              <a:latin typeface="BIZ UDPゴシック" panose="020B0400000000000000" pitchFamily="50" charset="-128"/>
              <a:ea typeface="BIZ UDPゴシック" panose="020B0400000000000000" pitchFamily="50" charset="-128"/>
            </a:endParaRPr>
          </a:p>
          <a:p>
            <a:pPr marL="0" indent="0">
              <a:buNone/>
            </a:pPr>
            <a:r>
              <a:rPr lang="ja-JP" altLang="en-US" sz="3600" dirty="0">
                <a:latin typeface="BIZ UDPゴシック" panose="020B0400000000000000" pitchFamily="50" charset="-128"/>
                <a:ea typeface="BIZ UDPゴシック" panose="020B0400000000000000" pitchFamily="50" charset="-128"/>
              </a:rPr>
              <a:t>　⇒収集ルートの確認・分析</a:t>
            </a:r>
            <a:endParaRPr lang="en-US" altLang="ja-JP" sz="3600" dirty="0">
              <a:latin typeface="BIZ UDPゴシック" panose="020B0400000000000000" pitchFamily="50" charset="-128"/>
              <a:ea typeface="BIZ UDPゴシック" panose="020B0400000000000000" pitchFamily="50" charset="-128"/>
            </a:endParaRPr>
          </a:p>
          <a:p>
            <a:pPr marL="0" indent="0">
              <a:buNone/>
            </a:pPr>
            <a:br>
              <a:rPr lang="en-US" altLang="ja-JP" sz="1100" dirty="0">
                <a:latin typeface="BIZ UDPゴシック" panose="020B0400000000000000" pitchFamily="50" charset="-128"/>
                <a:ea typeface="BIZ UDPゴシック" panose="020B0400000000000000" pitchFamily="50" charset="-128"/>
              </a:rPr>
            </a:br>
            <a:r>
              <a:rPr lang="ja-JP" altLang="en-US" sz="3600" dirty="0">
                <a:latin typeface="BIZ UDPゴシック" panose="020B0400000000000000" pitchFamily="50" charset="-128"/>
                <a:ea typeface="BIZ UDPゴシック" panose="020B0400000000000000" pitchFamily="50" charset="-128"/>
              </a:rPr>
              <a:t>・ごみの重量情報を収集！！</a:t>
            </a:r>
            <a:endParaRPr lang="en-US" altLang="ja-JP" sz="3600" dirty="0">
              <a:latin typeface="BIZ UDPゴシック" panose="020B0400000000000000" pitchFamily="50" charset="-128"/>
              <a:ea typeface="BIZ UDPゴシック" panose="020B0400000000000000" pitchFamily="50" charset="-128"/>
            </a:endParaRPr>
          </a:p>
          <a:p>
            <a:pPr marL="0" indent="0">
              <a:buNone/>
            </a:pPr>
            <a:r>
              <a:rPr lang="ja-JP" altLang="en-US" sz="3600" dirty="0">
                <a:latin typeface="BIZ UDPゴシック" panose="020B0400000000000000" pitchFamily="50" charset="-128"/>
                <a:ea typeface="BIZ UDPゴシック" panose="020B0400000000000000" pitchFamily="50" charset="-128"/>
              </a:rPr>
              <a:t>　 ⇒ルートごと、ステーションごと、地域ごと</a:t>
            </a:r>
            <a:endParaRPr lang="en-US" altLang="ja-JP" sz="3600" dirty="0">
              <a:latin typeface="BIZ UDPゴシック" panose="020B0400000000000000" pitchFamily="50" charset="-128"/>
              <a:ea typeface="BIZ UDPゴシック" panose="020B0400000000000000" pitchFamily="50" charset="-128"/>
            </a:endParaRPr>
          </a:p>
          <a:p>
            <a:pPr marL="0" indent="0">
              <a:buNone/>
            </a:pPr>
            <a:endParaRPr lang="en-US" altLang="ja-JP" sz="1100" dirty="0">
              <a:latin typeface="BIZ UDPゴシック" panose="020B0400000000000000" pitchFamily="50" charset="-128"/>
              <a:ea typeface="BIZ UDPゴシック" panose="020B0400000000000000" pitchFamily="50" charset="-128"/>
            </a:endParaRPr>
          </a:p>
          <a:p>
            <a:pPr marL="0" indent="0">
              <a:buNone/>
            </a:pPr>
            <a:r>
              <a:rPr lang="ja-JP" altLang="en-US" sz="3600" dirty="0">
                <a:latin typeface="BIZ UDPゴシック" panose="020B0400000000000000" pitchFamily="50" charset="-128"/>
                <a:ea typeface="BIZ UDPゴシック" panose="020B0400000000000000" pitchFamily="50" charset="-128"/>
              </a:rPr>
              <a:t>・ごみ収集車の走行距離を収集！！</a:t>
            </a:r>
            <a:endParaRPr lang="en-US" altLang="ja-JP" sz="3600" dirty="0">
              <a:latin typeface="BIZ UDPゴシック" panose="020B0400000000000000" pitchFamily="50" charset="-128"/>
              <a:ea typeface="BIZ UDPゴシック" panose="020B0400000000000000" pitchFamily="50" charset="-128"/>
            </a:endParaRPr>
          </a:p>
          <a:p>
            <a:pPr marL="0" indent="0">
              <a:buNone/>
            </a:pPr>
            <a:r>
              <a:rPr lang="ja-JP" altLang="en-US" sz="3600" dirty="0">
                <a:latin typeface="BIZ UDPゴシック" panose="020B0400000000000000" pitchFamily="50" charset="-128"/>
                <a:ea typeface="BIZ UDPゴシック" panose="020B0400000000000000" pitchFamily="50" charset="-128"/>
              </a:rPr>
              <a:t>　 ⇒ガソリン利用料推計</a:t>
            </a:r>
            <a:endParaRPr lang="en-US" altLang="ja-JP" sz="3600" dirty="0">
              <a:latin typeface="BIZ UDPゴシック" panose="020B0400000000000000" pitchFamily="50" charset="-128"/>
              <a:ea typeface="BIZ UDPゴシック" panose="020B0400000000000000" pitchFamily="50" charset="-128"/>
            </a:endParaRPr>
          </a:p>
        </p:txBody>
      </p:sp>
      <p:pic>
        <p:nvPicPr>
          <p:cNvPr id="4" name="図 3">
            <a:extLst>
              <a:ext uri="{FF2B5EF4-FFF2-40B4-BE49-F238E27FC236}">
                <a16:creationId xmlns:a16="http://schemas.microsoft.com/office/drawing/2014/main" id="{B94C2B28-2ED4-437F-A2F2-317047634FDF}"/>
              </a:ext>
            </a:extLst>
          </p:cNvPr>
          <p:cNvPicPr>
            <a:picLocks noChangeAspect="1"/>
          </p:cNvPicPr>
          <p:nvPr/>
        </p:nvPicPr>
        <p:blipFill rotWithShape="1">
          <a:blip r:embed="rId2"/>
          <a:srcRect l="58879" t="12348" r="18274" b="68415"/>
          <a:stretch/>
        </p:blipFill>
        <p:spPr>
          <a:xfrm>
            <a:off x="8253261" y="750833"/>
            <a:ext cx="1360078" cy="763156"/>
          </a:xfrm>
          <a:prstGeom prst="rect">
            <a:avLst/>
          </a:prstGeom>
        </p:spPr>
      </p:pic>
      <p:pic>
        <p:nvPicPr>
          <p:cNvPr id="5" name="図 4">
            <a:extLst>
              <a:ext uri="{FF2B5EF4-FFF2-40B4-BE49-F238E27FC236}">
                <a16:creationId xmlns:a16="http://schemas.microsoft.com/office/drawing/2014/main" id="{A4ACDC9A-066A-456E-B364-EF9B0FDE0531}"/>
              </a:ext>
            </a:extLst>
          </p:cNvPr>
          <p:cNvPicPr>
            <a:picLocks noChangeAspect="1"/>
          </p:cNvPicPr>
          <p:nvPr/>
        </p:nvPicPr>
        <p:blipFill>
          <a:blip r:embed="rId3"/>
          <a:stretch>
            <a:fillRect/>
          </a:stretch>
        </p:blipFill>
        <p:spPr>
          <a:xfrm>
            <a:off x="760655" y="656417"/>
            <a:ext cx="975155" cy="975155"/>
          </a:xfrm>
          <a:prstGeom prst="rect">
            <a:avLst/>
          </a:prstGeom>
        </p:spPr>
      </p:pic>
      <p:pic>
        <p:nvPicPr>
          <p:cNvPr id="6" name="図 5">
            <a:extLst>
              <a:ext uri="{FF2B5EF4-FFF2-40B4-BE49-F238E27FC236}">
                <a16:creationId xmlns:a16="http://schemas.microsoft.com/office/drawing/2014/main" id="{3D3EA488-8BE1-4D17-B721-AEB8014EC601}"/>
              </a:ext>
            </a:extLst>
          </p:cNvPr>
          <p:cNvPicPr>
            <a:picLocks noChangeAspect="1"/>
          </p:cNvPicPr>
          <p:nvPr/>
        </p:nvPicPr>
        <p:blipFill rotWithShape="1">
          <a:blip r:embed="rId4"/>
          <a:srcRect b="21607"/>
          <a:stretch/>
        </p:blipFill>
        <p:spPr>
          <a:xfrm>
            <a:off x="8152107" y="5371755"/>
            <a:ext cx="1701019" cy="1532740"/>
          </a:xfrm>
          <a:prstGeom prst="rect">
            <a:avLst/>
          </a:prstGeom>
        </p:spPr>
      </p:pic>
    </p:spTree>
    <p:extLst>
      <p:ext uri="{BB962C8B-B14F-4D97-AF65-F5344CB8AC3E}">
        <p14:creationId xmlns:p14="http://schemas.microsoft.com/office/powerpoint/2010/main" val="63068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F4FDB870-DE06-4A75-B945-5D53B0D69B7C}"/>
              </a:ext>
            </a:extLst>
          </p:cNvPr>
          <p:cNvSpPr>
            <a:spLocks noGrp="1"/>
          </p:cNvSpPr>
          <p:nvPr>
            <p:ph idx="1"/>
          </p:nvPr>
        </p:nvSpPr>
        <p:spPr>
          <a:xfrm>
            <a:off x="486830" y="1370366"/>
            <a:ext cx="9126508" cy="4701782"/>
          </a:xfrm>
        </p:spPr>
        <p:txBody>
          <a:bodyPr>
            <a:normAutofit/>
          </a:bodyPr>
          <a:lstStyle/>
          <a:p>
            <a:pPr>
              <a:spcBef>
                <a:spcPts val="2438"/>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現状の課題</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スタイリッシュ！！鯖江のごみ収集とは？</a:t>
            </a:r>
            <a:endParaRPr lang="en-US" altLang="ja-JP" sz="3600" dirty="0">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a:t>
            </a:r>
            <a:r>
              <a:rPr lang="ja-JP" altLang="en-US" sz="3600" b="1" dirty="0">
                <a:solidFill>
                  <a:schemeClr val="tx2"/>
                </a:solidFill>
                <a:latin typeface="BIZ UDPゴシック" panose="020B0400000000000000" pitchFamily="50" charset="-128"/>
                <a:ea typeface="BIZ UDPゴシック" panose="020B0400000000000000" pitchFamily="50" charset="-128"/>
              </a:rPr>
              <a:t>画面イメージ</a:t>
            </a:r>
            <a:endParaRPr lang="en-US" altLang="ja-JP" sz="3600" b="1" dirty="0">
              <a:solidFill>
                <a:schemeClr val="tx2"/>
              </a:solidFill>
              <a:latin typeface="BIZ UDPゴシック" panose="020B0400000000000000" pitchFamily="50" charset="-128"/>
              <a:ea typeface="BIZ UDPゴシック" panose="020B0400000000000000" pitchFamily="50" charset="-128"/>
            </a:endParaRPr>
          </a:p>
          <a:p>
            <a:pPr>
              <a:spcBef>
                <a:spcPts val="1950"/>
              </a:spcBef>
              <a:buFont typeface="Wingdings" panose="05000000000000000000" pitchFamily="2" charset="2"/>
              <a:buChar char="Ø"/>
            </a:pPr>
            <a:r>
              <a:rPr lang="ja-JP" altLang="en-US" sz="3600" dirty="0">
                <a:latin typeface="BIZ UDPゴシック" panose="020B0400000000000000" pitchFamily="50" charset="-128"/>
                <a:ea typeface="BIZ UDPゴシック" panose="020B0400000000000000" pitchFamily="50" charset="-128"/>
              </a:rPr>
              <a:t> システム構成</a:t>
            </a:r>
            <a:endParaRPr lang="en-US" altLang="ja-JP" sz="3600" dirty="0">
              <a:latin typeface="BIZ UDPゴシック" panose="020B0400000000000000" pitchFamily="50" charset="-128"/>
              <a:ea typeface="BIZ UDPゴシック" panose="020B0400000000000000" pitchFamily="50" charset="-128"/>
            </a:endParaRPr>
          </a:p>
        </p:txBody>
      </p:sp>
      <p:sp>
        <p:nvSpPr>
          <p:cNvPr id="3" name="タイトル 2"/>
          <p:cNvSpPr>
            <a:spLocks noGrp="1"/>
          </p:cNvSpPr>
          <p:nvPr>
            <p:ph type="title"/>
          </p:nvPr>
        </p:nvSpPr>
        <p:spPr/>
        <p:txBody>
          <a:bodyPr>
            <a:normAutofit/>
          </a:bodyPr>
          <a:lstStyle/>
          <a:p>
            <a:r>
              <a:rPr kumimoji="1" lang="ja-JP" altLang="en-US" dirty="0">
                <a:latin typeface="HG丸ｺﾞｼｯｸM-PRO" panose="020F0600000000000000" pitchFamily="50" charset="-128"/>
                <a:ea typeface="HG丸ｺﾞｼｯｸM-PRO" panose="020F0600000000000000" pitchFamily="50" charset="-128"/>
              </a:rPr>
              <a:t>アジェンダ</a:t>
            </a:r>
          </a:p>
        </p:txBody>
      </p:sp>
    </p:spTree>
    <p:extLst>
      <p:ext uri="{BB962C8B-B14F-4D97-AF65-F5344CB8AC3E}">
        <p14:creationId xmlns:p14="http://schemas.microsoft.com/office/powerpoint/2010/main" val="163687971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グループ化 17">
            <a:extLst>
              <a:ext uri="{FF2B5EF4-FFF2-40B4-BE49-F238E27FC236}">
                <a16:creationId xmlns:a16="http://schemas.microsoft.com/office/drawing/2014/main" id="{9841E0DE-FE0A-FDE7-03B8-D2305B96B2D3}"/>
              </a:ext>
            </a:extLst>
          </p:cNvPr>
          <p:cNvGrpSpPr/>
          <p:nvPr/>
        </p:nvGrpSpPr>
        <p:grpSpPr>
          <a:xfrm>
            <a:off x="365449" y="1783010"/>
            <a:ext cx="9247889" cy="4912878"/>
            <a:chOff x="365449" y="1325570"/>
            <a:chExt cx="9247889" cy="4912878"/>
          </a:xfrm>
        </p:grpSpPr>
        <p:pic>
          <p:nvPicPr>
            <p:cNvPr id="14" name="図 13">
              <a:extLst>
                <a:ext uri="{FF2B5EF4-FFF2-40B4-BE49-F238E27FC236}">
                  <a16:creationId xmlns:a16="http://schemas.microsoft.com/office/drawing/2014/main" id="{4B068A0D-362C-4BD3-16F9-17C2C4FDB1D3}"/>
                </a:ext>
              </a:extLst>
            </p:cNvPr>
            <p:cNvPicPr>
              <a:picLocks noChangeAspect="1"/>
            </p:cNvPicPr>
            <p:nvPr/>
          </p:nvPicPr>
          <p:blipFill>
            <a:blip r:embed="rId2"/>
            <a:stretch>
              <a:fillRect/>
            </a:stretch>
          </p:blipFill>
          <p:spPr>
            <a:xfrm>
              <a:off x="365449" y="1325570"/>
              <a:ext cx="9247889" cy="4912878"/>
            </a:xfrm>
            <a:prstGeom prst="rect">
              <a:avLst/>
            </a:prstGeom>
            <a:ln>
              <a:solidFill>
                <a:schemeClr val="tx1"/>
              </a:solidFill>
            </a:ln>
          </p:spPr>
        </p:pic>
        <p:sp>
          <p:nvSpPr>
            <p:cNvPr id="16" name="正方形/長方形 15">
              <a:extLst>
                <a:ext uri="{FF2B5EF4-FFF2-40B4-BE49-F238E27FC236}">
                  <a16:creationId xmlns:a16="http://schemas.microsoft.com/office/drawing/2014/main" id="{91D1B946-2376-721B-498F-7CF5698CD4EE}"/>
                </a:ext>
              </a:extLst>
            </p:cNvPr>
            <p:cNvSpPr/>
            <p:nvPr/>
          </p:nvSpPr>
          <p:spPr>
            <a:xfrm>
              <a:off x="1290918" y="1543915"/>
              <a:ext cx="1846729" cy="986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Title 1">
            <a:extLst>
              <a:ext uri="{FF2B5EF4-FFF2-40B4-BE49-F238E27FC236}">
                <a16:creationId xmlns:a16="http://schemas.microsoft.com/office/drawing/2014/main" id="{3F44E9C8-7EDB-BF48-5C99-AB9D57D33F54}"/>
              </a:ext>
            </a:extLst>
          </p:cNvPr>
          <p:cNvSpPr>
            <a:spLocks noGrp="1"/>
          </p:cNvSpPr>
          <p:nvPr>
            <p:ph type="title"/>
          </p:nvPr>
        </p:nvSpPr>
        <p:spPr>
          <a:xfrm>
            <a:off x="365449" y="73610"/>
            <a:ext cx="8236385" cy="349289"/>
          </a:xfrm>
        </p:spPr>
        <p:txBody>
          <a:bodyPr/>
          <a:lstStyle/>
          <a:p>
            <a:r>
              <a:rPr lang="ja-JP" altLang="en-US">
                <a:latin typeface="BIZ UDPゴシック" panose="020B0400000000000000" pitchFamily="50" charset="-128"/>
                <a:ea typeface="BIZ UDPゴシック" panose="020B0400000000000000" pitchFamily="50" charset="-128"/>
              </a:rPr>
              <a:t>スタイリッシュ鯖江のごみ収集 画面イメージ①</a:t>
            </a:r>
            <a:endParaRPr lang="en-US">
              <a:latin typeface="BIZ UDPゴシック" panose="020B0400000000000000" pitchFamily="50" charset="-128"/>
              <a:ea typeface="BIZ UDPゴシック" panose="020B0400000000000000" pitchFamily="50" charset="-128"/>
            </a:endParaRPr>
          </a:p>
        </p:txBody>
      </p:sp>
      <p:pic>
        <p:nvPicPr>
          <p:cNvPr id="5" name="図 4">
            <a:extLst>
              <a:ext uri="{FF2B5EF4-FFF2-40B4-BE49-F238E27FC236}">
                <a16:creationId xmlns:a16="http://schemas.microsoft.com/office/drawing/2014/main" id="{51E418B9-8CD4-246C-1232-E2C718708557}"/>
              </a:ext>
            </a:extLst>
          </p:cNvPr>
          <p:cNvPicPr>
            <a:picLocks noChangeAspect="1"/>
          </p:cNvPicPr>
          <p:nvPr/>
        </p:nvPicPr>
        <p:blipFill>
          <a:blip r:embed="rId3"/>
          <a:stretch>
            <a:fillRect/>
          </a:stretch>
        </p:blipFill>
        <p:spPr>
          <a:xfrm>
            <a:off x="486830" y="2506045"/>
            <a:ext cx="9126508" cy="4175376"/>
          </a:xfrm>
          <a:prstGeom prst="rect">
            <a:avLst/>
          </a:prstGeom>
          <a:noFill/>
        </p:spPr>
      </p:pic>
      <p:pic>
        <p:nvPicPr>
          <p:cNvPr id="7" name="図 6">
            <a:extLst>
              <a:ext uri="{FF2B5EF4-FFF2-40B4-BE49-F238E27FC236}">
                <a16:creationId xmlns:a16="http://schemas.microsoft.com/office/drawing/2014/main" id="{4A266115-E7D3-1F3B-93C9-0D8541401AA0}"/>
              </a:ext>
            </a:extLst>
          </p:cNvPr>
          <p:cNvPicPr>
            <a:picLocks noChangeAspect="1"/>
          </p:cNvPicPr>
          <p:nvPr/>
        </p:nvPicPr>
        <p:blipFill>
          <a:blip r:embed="rId4"/>
          <a:stretch>
            <a:fillRect/>
          </a:stretch>
        </p:blipFill>
        <p:spPr>
          <a:xfrm>
            <a:off x="8348025" y="4210114"/>
            <a:ext cx="572547" cy="283898"/>
          </a:xfrm>
          <a:prstGeom prst="rect">
            <a:avLst/>
          </a:prstGeom>
        </p:spPr>
      </p:pic>
      <p:sp>
        <p:nvSpPr>
          <p:cNvPr id="4" name="吹き出し: 角を丸めた四角形 3">
            <a:extLst>
              <a:ext uri="{FF2B5EF4-FFF2-40B4-BE49-F238E27FC236}">
                <a16:creationId xmlns:a16="http://schemas.microsoft.com/office/drawing/2014/main" id="{5401BAFB-386B-8F9B-3DDA-AC7C51C7BA97}"/>
              </a:ext>
            </a:extLst>
          </p:cNvPr>
          <p:cNvSpPr/>
          <p:nvPr/>
        </p:nvSpPr>
        <p:spPr>
          <a:xfrm>
            <a:off x="5432612" y="2573538"/>
            <a:ext cx="2680450" cy="1581452"/>
          </a:xfrm>
          <a:prstGeom prst="wedgeRoundRectCallout">
            <a:avLst>
              <a:gd name="adj1" fmla="val 57762"/>
              <a:gd name="adj2" fmla="val 37386"/>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9F3931F8-0945-0B47-9D38-9FCCA6BADD13}"/>
              </a:ext>
            </a:extLst>
          </p:cNvPr>
          <p:cNvSpPr/>
          <p:nvPr/>
        </p:nvSpPr>
        <p:spPr>
          <a:xfrm>
            <a:off x="5567084" y="2680552"/>
            <a:ext cx="2465292" cy="1368909"/>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1" name="表 11">
            <a:extLst>
              <a:ext uri="{FF2B5EF4-FFF2-40B4-BE49-F238E27FC236}">
                <a16:creationId xmlns:a16="http://schemas.microsoft.com/office/drawing/2014/main" id="{EA6C4C66-03EB-5DDD-8D68-3B2949D8BD27}"/>
              </a:ext>
            </a:extLst>
          </p:cNvPr>
          <p:cNvGraphicFramePr>
            <a:graphicFrameLocks noGrp="1"/>
          </p:cNvGraphicFramePr>
          <p:nvPr/>
        </p:nvGraphicFramePr>
        <p:xfrm>
          <a:off x="5646520" y="2781334"/>
          <a:ext cx="2306420" cy="1165860"/>
        </p:xfrm>
        <a:graphic>
          <a:graphicData uri="http://schemas.openxmlformats.org/drawingml/2006/table">
            <a:tbl>
              <a:tblPr firstRow="1" bandRow="1">
                <a:tableStyleId>{5940675A-B579-460E-94D1-54222C63F5DA}</a:tableStyleId>
              </a:tblPr>
              <a:tblGrid>
                <a:gridCol w="1153210">
                  <a:extLst>
                    <a:ext uri="{9D8B030D-6E8A-4147-A177-3AD203B41FA5}">
                      <a16:colId xmlns:a16="http://schemas.microsoft.com/office/drawing/2014/main" val="2255304088"/>
                    </a:ext>
                  </a:extLst>
                </a:gridCol>
                <a:gridCol w="1153210">
                  <a:extLst>
                    <a:ext uri="{9D8B030D-6E8A-4147-A177-3AD203B41FA5}">
                      <a16:colId xmlns:a16="http://schemas.microsoft.com/office/drawing/2014/main" val="3813607822"/>
                    </a:ext>
                  </a:extLst>
                </a:gridCol>
              </a:tblGrid>
              <a:tr h="0">
                <a:tc>
                  <a:txBody>
                    <a:bodyPr/>
                    <a:lstStyle/>
                    <a:p>
                      <a:r>
                        <a:rPr kumimoji="1" lang="ja-JP" altLang="en-US" sz="1050" b="0">
                          <a:solidFill>
                            <a:schemeClr val="tx1"/>
                          </a:solidFill>
                          <a:latin typeface="BIZ UDPゴシック" panose="020B0400000000000000" pitchFamily="50" charset="-128"/>
                          <a:ea typeface="BIZ UDPゴシック" panose="020B0400000000000000" pitchFamily="50" charset="-128"/>
                        </a:rPr>
                        <a:t>走行距離</a:t>
                      </a:r>
                    </a:p>
                  </a:txBody>
                  <a:tcPr>
                    <a:solidFill>
                      <a:schemeClr val="bg1"/>
                    </a:solidFill>
                  </a:tcPr>
                </a:tc>
                <a:tc>
                  <a:txBody>
                    <a:bodyPr/>
                    <a:lstStyle/>
                    <a:p>
                      <a:r>
                        <a:rPr kumimoji="1" lang="en-US" altLang="ja-JP" sz="1050" b="0">
                          <a:solidFill>
                            <a:schemeClr val="tx1"/>
                          </a:solidFill>
                          <a:latin typeface="BIZ UDPゴシック" panose="020B0400000000000000" pitchFamily="50" charset="-128"/>
                          <a:ea typeface="BIZ UDPゴシック" panose="020B0400000000000000" pitchFamily="50" charset="-128"/>
                        </a:rPr>
                        <a:t>15km</a:t>
                      </a:r>
                      <a:endParaRPr kumimoji="1" lang="ja-JP" altLang="en-US" sz="105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1507338397"/>
                  </a:ext>
                </a:extLst>
              </a:tr>
              <a:tr h="0">
                <a:tc>
                  <a:txBody>
                    <a:bodyPr/>
                    <a:lstStyle/>
                    <a:p>
                      <a:r>
                        <a:rPr kumimoji="1" lang="ja-JP" altLang="en-US" sz="1050" b="0">
                          <a:solidFill>
                            <a:schemeClr val="tx1"/>
                          </a:solidFill>
                          <a:latin typeface="BIZ UDPゴシック" panose="020B0400000000000000" pitchFamily="50" charset="-128"/>
                          <a:ea typeface="BIZ UDPゴシック" panose="020B0400000000000000" pitchFamily="50" charset="-128"/>
                        </a:rPr>
                        <a:t>時間</a:t>
                      </a:r>
                    </a:p>
                  </a:txBody>
                  <a:tcPr>
                    <a:solidFill>
                      <a:schemeClr val="bg1"/>
                    </a:solidFill>
                  </a:tcPr>
                </a:tc>
                <a:tc>
                  <a:txBody>
                    <a:bodyPr/>
                    <a:lstStyle/>
                    <a:p>
                      <a:r>
                        <a:rPr kumimoji="1" lang="en-US" altLang="ja-JP" sz="1050" b="0">
                          <a:solidFill>
                            <a:schemeClr val="tx1"/>
                          </a:solidFill>
                          <a:latin typeface="BIZ UDPゴシック" panose="020B0400000000000000" pitchFamily="50" charset="-128"/>
                          <a:ea typeface="BIZ UDPゴシック" panose="020B0400000000000000" pitchFamily="50" charset="-128"/>
                        </a:rPr>
                        <a:t>1h15m</a:t>
                      </a:r>
                      <a:endParaRPr kumimoji="1" lang="ja-JP" altLang="en-US" sz="105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128700545"/>
                  </a:ext>
                </a:extLst>
              </a:tr>
              <a:tr h="0">
                <a:tc>
                  <a:txBody>
                    <a:bodyPr/>
                    <a:lstStyle/>
                    <a:p>
                      <a:r>
                        <a:rPr kumimoji="1" lang="ja-JP" altLang="en-US" sz="1050" b="0">
                          <a:solidFill>
                            <a:schemeClr val="tx1"/>
                          </a:solidFill>
                          <a:latin typeface="BIZ UDPゴシック" panose="020B0400000000000000" pitchFamily="50" charset="-128"/>
                          <a:ea typeface="BIZ UDPゴシック" panose="020B0400000000000000" pitchFamily="50" charset="-128"/>
                        </a:rPr>
                        <a:t>現在地</a:t>
                      </a:r>
                    </a:p>
                  </a:txBody>
                  <a:tcPr>
                    <a:solidFill>
                      <a:schemeClr val="bg1"/>
                    </a:solidFill>
                  </a:tcPr>
                </a:tc>
                <a:tc>
                  <a:txBody>
                    <a:bodyPr/>
                    <a:lstStyle/>
                    <a:p>
                      <a:r>
                        <a:rPr kumimoji="1" lang="en-US" altLang="ja-JP" sz="1050" b="0">
                          <a:solidFill>
                            <a:schemeClr val="tx1"/>
                          </a:solidFill>
                          <a:latin typeface="BIZ UDPゴシック" panose="020B0400000000000000" pitchFamily="50" charset="-128"/>
                          <a:ea typeface="BIZ UDPゴシック" panose="020B0400000000000000" pitchFamily="50" charset="-128"/>
                        </a:rPr>
                        <a:t>35.943262 136.200333</a:t>
                      </a:r>
                      <a:endParaRPr kumimoji="1" lang="ja-JP" altLang="en-US" sz="105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3467347743"/>
                  </a:ext>
                </a:extLst>
              </a:tr>
              <a:tr h="0">
                <a:tc>
                  <a:txBody>
                    <a:bodyPr/>
                    <a:lstStyle/>
                    <a:p>
                      <a:r>
                        <a:rPr kumimoji="1" lang="ja-JP" altLang="en-US" sz="1050" b="0">
                          <a:solidFill>
                            <a:schemeClr val="tx1"/>
                          </a:solidFill>
                          <a:latin typeface="BIZ UDPゴシック" panose="020B0400000000000000" pitchFamily="50" charset="-128"/>
                          <a:ea typeface="BIZ UDPゴシック" panose="020B0400000000000000" pitchFamily="50" charset="-128"/>
                        </a:rPr>
                        <a:t>積載重量</a:t>
                      </a:r>
                    </a:p>
                  </a:txBody>
                  <a:tcPr>
                    <a:solidFill>
                      <a:schemeClr val="bg1"/>
                    </a:solidFill>
                  </a:tcPr>
                </a:tc>
                <a:tc>
                  <a:txBody>
                    <a:bodyPr/>
                    <a:lstStyle/>
                    <a:p>
                      <a:r>
                        <a:rPr kumimoji="1" lang="en-US" altLang="ja-JP" sz="1050" b="0">
                          <a:solidFill>
                            <a:schemeClr val="tx1"/>
                          </a:solidFill>
                          <a:latin typeface="BIZ UDPゴシック" panose="020B0400000000000000" pitchFamily="50" charset="-128"/>
                          <a:ea typeface="BIZ UDPゴシック" panose="020B0400000000000000" pitchFamily="50" charset="-128"/>
                        </a:rPr>
                        <a:t>1,250kg</a:t>
                      </a:r>
                      <a:endParaRPr kumimoji="1" lang="ja-JP" altLang="en-US" sz="1050" b="0">
                        <a:solidFill>
                          <a:schemeClr val="tx1"/>
                        </a:solidFill>
                        <a:latin typeface="BIZ UDPゴシック" panose="020B0400000000000000" pitchFamily="50" charset="-128"/>
                        <a:ea typeface="BIZ UDPゴシック" panose="020B0400000000000000" pitchFamily="50" charset="-128"/>
                      </a:endParaRPr>
                    </a:p>
                  </a:txBody>
                  <a:tcPr>
                    <a:solidFill>
                      <a:schemeClr val="bg1"/>
                    </a:solidFill>
                  </a:tcPr>
                </a:tc>
                <a:extLst>
                  <a:ext uri="{0D108BD9-81ED-4DB2-BD59-A6C34878D82A}">
                    <a16:rowId xmlns:a16="http://schemas.microsoft.com/office/drawing/2014/main" val="2578259819"/>
                  </a:ext>
                </a:extLst>
              </a:tr>
            </a:tbl>
          </a:graphicData>
        </a:graphic>
      </p:graphicFrame>
      <p:sp>
        <p:nvSpPr>
          <p:cNvPr id="19" name="テキスト ボックス 18">
            <a:extLst>
              <a:ext uri="{FF2B5EF4-FFF2-40B4-BE49-F238E27FC236}">
                <a16:creationId xmlns:a16="http://schemas.microsoft.com/office/drawing/2014/main" id="{DBAC7C84-C02E-357A-CB32-14F2D6095C4D}"/>
              </a:ext>
            </a:extLst>
          </p:cNvPr>
          <p:cNvSpPr txBox="1"/>
          <p:nvPr/>
        </p:nvSpPr>
        <p:spPr>
          <a:xfrm>
            <a:off x="365449" y="753035"/>
            <a:ext cx="9247889" cy="846386"/>
          </a:xfrm>
          <a:prstGeom prst="rect">
            <a:avLst/>
          </a:prstGeom>
          <a:noFill/>
        </p:spPr>
        <p:txBody>
          <a:bodyPr wrap="square" rtlCol="0">
            <a:spAutoFit/>
          </a:bodyPr>
          <a:lstStyle/>
          <a:p>
            <a:pPr marL="285750" indent="-285750">
              <a:buFont typeface="Wingdings" panose="05000000000000000000" pitchFamily="2" charset="2"/>
              <a:buChar char="l"/>
            </a:pPr>
            <a:r>
              <a:rPr lang="ja-JP" altLang="ja-JP" sz="2000" b="0" i="0">
                <a:solidFill>
                  <a:srgbClr val="000000"/>
                </a:solidFill>
                <a:effectLst/>
                <a:latin typeface="BIZ UDPゴシック" panose="020B0400000000000000" pitchFamily="50" charset="-128"/>
                <a:ea typeface="BIZ UDPゴシック" panose="020B0400000000000000" pitchFamily="50" charset="-128"/>
              </a:rPr>
              <a:t>ごみ収集車位置表示</a:t>
            </a:r>
            <a:r>
              <a:rPr lang="ja-JP" altLang="en-US" sz="2000">
                <a:solidFill>
                  <a:srgbClr val="000000"/>
                </a:solidFill>
                <a:latin typeface="BIZ UDPゴシック" panose="020B0400000000000000" pitchFamily="50" charset="-128"/>
                <a:ea typeface="BIZ UDPゴシック" panose="020B0400000000000000" pitchFamily="50" charset="-128"/>
              </a:rPr>
              <a:t>と</a:t>
            </a:r>
            <a:r>
              <a:rPr lang="ja-JP" altLang="en-US" sz="2000" b="0" i="0">
                <a:solidFill>
                  <a:srgbClr val="000000"/>
                </a:solidFill>
                <a:effectLst/>
                <a:latin typeface="BIZ UDPゴシック" panose="020B0400000000000000" pitchFamily="50" charset="-128"/>
                <a:ea typeface="BIZ UDPゴシック" panose="020B0400000000000000" pitchFamily="50" charset="-128"/>
              </a:rPr>
              <a:t>集計情報</a:t>
            </a:r>
            <a:r>
              <a:rPr lang="ja-JP" altLang="en-US" sz="2000">
                <a:solidFill>
                  <a:srgbClr val="000000"/>
                </a:solidFill>
                <a:latin typeface="BIZ UDPゴシック" panose="020B0400000000000000" pitchFamily="50" charset="-128"/>
                <a:ea typeface="BIZ UDPゴシック" panose="020B0400000000000000" pitchFamily="50" charset="-128"/>
              </a:rPr>
              <a:t>の表示 </a:t>
            </a:r>
            <a:r>
              <a:rPr lang="ja-JP" altLang="en-US" sz="1400" u="sng">
                <a:solidFill>
                  <a:srgbClr val="FF0000"/>
                </a:solidFill>
                <a:latin typeface="BIZ UDPゴシック" panose="020B0400000000000000" pitchFamily="50" charset="-128"/>
                <a:ea typeface="BIZ UDPゴシック" panose="020B0400000000000000" pitchFamily="50" charset="-128"/>
              </a:rPr>
              <a:t>（システム提供者側の目線）</a:t>
            </a:r>
            <a:endParaRPr lang="en-US" altLang="ja-JP" sz="2000" u="sng">
              <a:solidFill>
                <a:srgbClr val="FF0000"/>
              </a:solidFill>
              <a:latin typeface="BIZ UDPゴシック" panose="020B0400000000000000" pitchFamily="50" charset="-128"/>
              <a:ea typeface="BIZ UDPゴシック" panose="020B0400000000000000" pitchFamily="50" charset="-128"/>
            </a:endParaRPr>
          </a:p>
          <a:p>
            <a:endParaRPr lang="en-US" altLang="ja-JP" sz="1100">
              <a:solidFill>
                <a:srgbClr val="000000"/>
              </a:solidFill>
              <a:latin typeface="BIZ UDPゴシック" panose="020B0400000000000000" pitchFamily="50" charset="-128"/>
              <a:ea typeface="BIZ UDPゴシック" panose="020B0400000000000000" pitchFamily="50" charset="-128"/>
            </a:endParaRPr>
          </a:p>
          <a:p>
            <a:r>
              <a:rPr lang="ja-JP" altLang="en-US">
                <a:solidFill>
                  <a:srgbClr val="000000"/>
                </a:solidFill>
                <a:latin typeface="BIZ UDPゴシック" panose="020B0400000000000000" pitchFamily="50" charset="-128"/>
                <a:ea typeface="BIZ UDPゴシック" panose="020B0400000000000000" pitchFamily="50" charset="-128"/>
              </a:rPr>
              <a:t>　　</a:t>
            </a:r>
            <a:r>
              <a:rPr lang="ja-JP" altLang="en-US" dirty="0">
                <a:solidFill>
                  <a:srgbClr val="000000"/>
                </a:solidFill>
                <a:latin typeface="BIZ UDPゴシック" panose="020B0400000000000000" pitchFamily="50" charset="-128"/>
                <a:ea typeface="BIZ UDPゴシック" panose="020B0400000000000000" pitchFamily="50" charset="-128"/>
              </a:rPr>
              <a:t>ごみ</a:t>
            </a:r>
            <a:r>
              <a:rPr lang="ja-JP" altLang="en-US">
                <a:solidFill>
                  <a:srgbClr val="000000"/>
                </a:solidFill>
                <a:latin typeface="BIZ UDPゴシック" panose="020B0400000000000000" pitchFamily="50" charset="-128"/>
                <a:ea typeface="BIZ UDPゴシック" panose="020B0400000000000000" pitchFamily="50" charset="-128"/>
              </a:rPr>
              <a:t>収集車アイコンをクリックすると収集された情報や走行したルートが表示されます</a:t>
            </a:r>
            <a:endParaRPr lang="en-US" altLang="ja-JP">
              <a:solidFill>
                <a:srgbClr val="000000"/>
              </a:solidFill>
              <a:latin typeface="BIZ UDPゴシック" panose="020B0400000000000000" pitchFamily="50" charset="-128"/>
              <a:ea typeface="BIZ UDPゴシック" panose="020B0400000000000000" pitchFamily="50" charset="-128"/>
            </a:endParaRPr>
          </a:p>
        </p:txBody>
      </p:sp>
      <p:sp>
        <p:nvSpPr>
          <p:cNvPr id="20" name="正方形/長方形 19">
            <a:extLst>
              <a:ext uri="{FF2B5EF4-FFF2-40B4-BE49-F238E27FC236}">
                <a16:creationId xmlns:a16="http://schemas.microsoft.com/office/drawing/2014/main" id="{6C483CD2-BF76-533B-6124-5CF3EFB70744}"/>
              </a:ext>
            </a:extLst>
          </p:cNvPr>
          <p:cNvSpPr/>
          <p:nvPr/>
        </p:nvSpPr>
        <p:spPr>
          <a:xfrm>
            <a:off x="8234443" y="4099402"/>
            <a:ext cx="801983" cy="455406"/>
          </a:xfrm>
          <a:prstGeom prst="rect">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フリーフォーム: 図形 21">
            <a:extLst>
              <a:ext uri="{FF2B5EF4-FFF2-40B4-BE49-F238E27FC236}">
                <a16:creationId xmlns:a16="http://schemas.microsoft.com/office/drawing/2014/main" id="{9DE7B174-F2C0-6BB5-45F2-1E5EB86B21D5}"/>
              </a:ext>
            </a:extLst>
          </p:cNvPr>
          <p:cNvSpPr/>
          <p:nvPr/>
        </p:nvSpPr>
        <p:spPr>
          <a:xfrm>
            <a:off x="2280976" y="3595965"/>
            <a:ext cx="6265739" cy="3024553"/>
          </a:xfrm>
          <a:custGeom>
            <a:avLst/>
            <a:gdLst>
              <a:gd name="connsiteX0" fmla="*/ 20097 w 7194620"/>
              <a:gd name="connsiteY0" fmla="*/ 2190540 h 2230734"/>
              <a:gd name="connsiteX1" fmla="*/ 0 w 7194620"/>
              <a:gd name="connsiteY1" fmla="*/ 30145 h 2230734"/>
              <a:gd name="connsiteX2" fmla="*/ 1346479 w 7194620"/>
              <a:gd name="connsiteY2" fmla="*/ 0 h 2230734"/>
              <a:gd name="connsiteX3" fmla="*/ 693336 w 7194620"/>
              <a:gd name="connsiteY3" fmla="*/ 2230734 h 2230734"/>
              <a:gd name="connsiteX4" fmla="*/ 2090057 w 7194620"/>
              <a:gd name="connsiteY4" fmla="*/ 2190540 h 2230734"/>
              <a:gd name="connsiteX5" fmla="*/ 4893547 w 7194620"/>
              <a:gd name="connsiteY5" fmla="*/ 2009670 h 2230734"/>
              <a:gd name="connsiteX6" fmla="*/ 4893547 w 7194620"/>
              <a:gd name="connsiteY6" fmla="*/ 894303 h 2230734"/>
              <a:gd name="connsiteX7" fmla="*/ 6451042 w 7194620"/>
              <a:gd name="connsiteY7" fmla="*/ 844061 h 2230734"/>
              <a:gd name="connsiteX8" fmla="*/ 7194620 w 7194620"/>
              <a:gd name="connsiteY8" fmla="*/ 783771 h 2230734"/>
              <a:gd name="connsiteX0" fmla="*/ 30145 w 7194620"/>
              <a:gd name="connsiteY0" fmla="*/ 3024553 h 3024553"/>
              <a:gd name="connsiteX1" fmla="*/ 0 w 7194620"/>
              <a:gd name="connsiteY1" fmla="*/ 30145 h 3024553"/>
              <a:gd name="connsiteX2" fmla="*/ 1346479 w 7194620"/>
              <a:gd name="connsiteY2" fmla="*/ 0 h 3024553"/>
              <a:gd name="connsiteX3" fmla="*/ 693336 w 7194620"/>
              <a:gd name="connsiteY3" fmla="*/ 2230734 h 3024553"/>
              <a:gd name="connsiteX4" fmla="*/ 2090057 w 7194620"/>
              <a:gd name="connsiteY4" fmla="*/ 2190540 h 3024553"/>
              <a:gd name="connsiteX5" fmla="*/ 4893547 w 7194620"/>
              <a:gd name="connsiteY5" fmla="*/ 2009670 h 3024553"/>
              <a:gd name="connsiteX6" fmla="*/ 4893547 w 7194620"/>
              <a:gd name="connsiteY6" fmla="*/ 894303 h 3024553"/>
              <a:gd name="connsiteX7" fmla="*/ 6451042 w 7194620"/>
              <a:gd name="connsiteY7" fmla="*/ 844061 h 3024553"/>
              <a:gd name="connsiteX8" fmla="*/ 7194620 w 7194620"/>
              <a:gd name="connsiteY8" fmla="*/ 783771 h 3024553"/>
              <a:gd name="connsiteX0" fmla="*/ 30145 w 7194620"/>
              <a:gd name="connsiteY0" fmla="*/ 3024553 h 3024553"/>
              <a:gd name="connsiteX1" fmla="*/ 0 w 7194620"/>
              <a:gd name="connsiteY1" fmla="*/ 30145 h 3024553"/>
              <a:gd name="connsiteX2" fmla="*/ 1346479 w 7194620"/>
              <a:gd name="connsiteY2" fmla="*/ 0 h 3024553"/>
              <a:gd name="connsiteX3" fmla="*/ 693336 w 7194620"/>
              <a:gd name="connsiteY3" fmla="*/ 2230734 h 3024553"/>
              <a:gd name="connsiteX4" fmla="*/ 2090057 w 7194620"/>
              <a:gd name="connsiteY4" fmla="*/ 2190540 h 3024553"/>
              <a:gd name="connsiteX5" fmla="*/ 4893547 w 7194620"/>
              <a:gd name="connsiteY5" fmla="*/ 2009670 h 3024553"/>
              <a:gd name="connsiteX6" fmla="*/ 4893547 w 7194620"/>
              <a:gd name="connsiteY6" fmla="*/ 894303 h 3024553"/>
              <a:gd name="connsiteX7" fmla="*/ 7194620 w 7194620"/>
              <a:gd name="connsiteY7" fmla="*/ 783771 h 3024553"/>
              <a:gd name="connsiteX0" fmla="*/ 30145 w 5647174"/>
              <a:gd name="connsiteY0" fmla="*/ 3024553 h 3024553"/>
              <a:gd name="connsiteX1" fmla="*/ 0 w 5647174"/>
              <a:gd name="connsiteY1" fmla="*/ 30145 h 3024553"/>
              <a:gd name="connsiteX2" fmla="*/ 1346479 w 5647174"/>
              <a:gd name="connsiteY2" fmla="*/ 0 h 3024553"/>
              <a:gd name="connsiteX3" fmla="*/ 693336 w 5647174"/>
              <a:gd name="connsiteY3" fmla="*/ 2230734 h 3024553"/>
              <a:gd name="connsiteX4" fmla="*/ 2090057 w 5647174"/>
              <a:gd name="connsiteY4" fmla="*/ 2190540 h 3024553"/>
              <a:gd name="connsiteX5" fmla="*/ 4893547 w 5647174"/>
              <a:gd name="connsiteY5" fmla="*/ 2009670 h 3024553"/>
              <a:gd name="connsiteX6" fmla="*/ 4893547 w 5647174"/>
              <a:gd name="connsiteY6" fmla="*/ 894303 h 3024553"/>
              <a:gd name="connsiteX7" fmla="*/ 5647174 w 5647174"/>
              <a:gd name="connsiteY7" fmla="*/ 834013 h 3024553"/>
              <a:gd name="connsiteX0" fmla="*/ 30145 w 5647174"/>
              <a:gd name="connsiteY0" fmla="*/ 3024553 h 3024553"/>
              <a:gd name="connsiteX1" fmla="*/ 0 w 5647174"/>
              <a:gd name="connsiteY1" fmla="*/ 30145 h 3024553"/>
              <a:gd name="connsiteX2" fmla="*/ 1346479 w 5647174"/>
              <a:gd name="connsiteY2" fmla="*/ 0 h 3024553"/>
              <a:gd name="connsiteX3" fmla="*/ 693336 w 5647174"/>
              <a:gd name="connsiteY3" fmla="*/ 2230734 h 3024553"/>
              <a:gd name="connsiteX4" fmla="*/ 2090057 w 5647174"/>
              <a:gd name="connsiteY4" fmla="*/ 2190540 h 3024553"/>
              <a:gd name="connsiteX5" fmla="*/ 4893547 w 5647174"/>
              <a:gd name="connsiteY5" fmla="*/ 2009670 h 3024553"/>
              <a:gd name="connsiteX6" fmla="*/ 4893547 w 5647174"/>
              <a:gd name="connsiteY6" fmla="*/ 894303 h 3024553"/>
              <a:gd name="connsiteX7" fmla="*/ 5647174 w 5647174"/>
              <a:gd name="connsiteY7" fmla="*/ 884255 h 3024553"/>
              <a:gd name="connsiteX0" fmla="*/ 30145 w 6158162"/>
              <a:gd name="connsiteY0" fmla="*/ 3024553 h 3024553"/>
              <a:gd name="connsiteX1" fmla="*/ 0 w 6158162"/>
              <a:gd name="connsiteY1" fmla="*/ 30145 h 3024553"/>
              <a:gd name="connsiteX2" fmla="*/ 1346479 w 6158162"/>
              <a:gd name="connsiteY2" fmla="*/ 0 h 3024553"/>
              <a:gd name="connsiteX3" fmla="*/ 693336 w 6158162"/>
              <a:gd name="connsiteY3" fmla="*/ 2230734 h 3024553"/>
              <a:gd name="connsiteX4" fmla="*/ 2090057 w 6158162"/>
              <a:gd name="connsiteY4" fmla="*/ 2190540 h 3024553"/>
              <a:gd name="connsiteX5" fmla="*/ 4893547 w 6158162"/>
              <a:gd name="connsiteY5" fmla="*/ 2009670 h 3024553"/>
              <a:gd name="connsiteX6" fmla="*/ 4893547 w 6158162"/>
              <a:gd name="connsiteY6" fmla="*/ 894303 h 3024553"/>
              <a:gd name="connsiteX7" fmla="*/ 6158162 w 6158162"/>
              <a:gd name="connsiteY7" fmla="*/ 866326 h 3024553"/>
              <a:gd name="connsiteX0" fmla="*/ 30145 w 6265739"/>
              <a:gd name="connsiteY0" fmla="*/ 3024553 h 3024553"/>
              <a:gd name="connsiteX1" fmla="*/ 0 w 6265739"/>
              <a:gd name="connsiteY1" fmla="*/ 30145 h 3024553"/>
              <a:gd name="connsiteX2" fmla="*/ 1346479 w 6265739"/>
              <a:gd name="connsiteY2" fmla="*/ 0 h 3024553"/>
              <a:gd name="connsiteX3" fmla="*/ 693336 w 6265739"/>
              <a:gd name="connsiteY3" fmla="*/ 2230734 h 3024553"/>
              <a:gd name="connsiteX4" fmla="*/ 2090057 w 6265739"/>
              <a:gd name="connsiteY4" fmla="*/ 2190540 h 3024553"/>
              <a:gd name="connsiteX5" fmla="*/ 4893547 w 6265739"/>
              <a:gd name="connsiteY5" fmla="*/ 2009670 h 3024553"/>
              <a:gd name="connsiteX6" fmla="*/ 4893547 w 6265739"/>
              <a:gd name="connsiteY6" fmla="*/ 894303 h 3024553"/>
              <a:gd name="connsiteX7" fmla="*/ 6265739 w 6265739"/>
              <a:gd name="connsiteY7" fmla="*/ 866326 h 3024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5739" h="3024553">
                <a:moveTo>
                  <a:pt x="30145" y="3024553"/>
                </a:moveTo>
                <a:lnTo>
                  <a:pt x="0" y="30145"/>
                </a:lnTo>
                <a:lnTo>
                  <a:pt x="1346479" y="0"/>
                </a:lnTo>
                <a:lnTo>
                  <a:pt x="693336" y="2230734"/>
                </a:lnTo>
                <a:lnTo>
                  <a:pt x="2090057" y="2190540"/>
                </a:lnTo>
                <a:lnTo>
                  <a:pt x="4893547" y="2009670"/>
                </a:lnTo>
                <a:lnTo>
                  <a:pt x="4893547" y="894303"/>
                </a:lnTo>
                <a:lnTo>
                  <a:pt x="6265739" y="866326"/>
                </a:lnTo>
              </a:path>
            </a:pathLst>
          </a:custGeom>
          <a:ln w="38100">
            <a:solidFill>
              <a:srgbClr val="FF0000"/>
            </a:solidFill>
            <a:prstDash val="sysDash"/>
            <a:tailEnd type="triangle" w="lg"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kumimoji="1" lang="ja-JP" altLang="en-US"/>
          </a:p>
        </p:txBody>
      </p:sp>
      <p:pic>
        <p:nvPicPr>
          <p:cNvPr id="2" name="図 1">
            <a:extLst>
              <a:ext uri="{FF2B5EF4-FFF2-40B4-BE49-F238E27FC236}">
                <a16:creationId xmlns:a16="http://schemas.microsoft.com/office/drawing/2014/main" id="{FF3C776F-5249-2589-7595-84A91D519E6A}"/>
              </a:ext>
            </a:extLst>
          </p:cNvPr>
          <p:cNvPicPr>
            <a:picLocks noChangeAspect="1"/>
          </p:cNvPicPr>
          <p:nvPr/>
        </p:nvPicPr>
        <p:blipFill>
          <a:blip r:embed="rId4"/>
          <a:stretch>
            <a:fillRect/>
          </a:stretch>
        </p:blipFill>
        <p:spPr>
          <a:xfrm>
            <a:off x="1994702" y="6427975"/>
            <a:ext cx="572547" cy="283898"/>
          </a:xfrm>
          <a:prstGeom prst="rect">
            <a:avLst/>
          </a:prstGeom>
        </p:spPr>
      </p:pic>
      <p:sp>
        <p:nvSpPr>
          <p:cNvPr id="3" name="楕円 2">
            <a:extLst>
              <a:ext uri="{FF2B5EF4-FFF2-40B4-BE49-F238E27FC236}">
                <a16:creationId xmlns:a16="http://schemas.microsoft.com/office/drawing/2014/main" id="{6D5DB30C-AF22-4016-B2C7-A9D9E4D8DBF2}"/>
              </a:ext>
            </a:extLst>
          </p:cNvPr>
          <p:cNvSpPr/>
          <p:nvPr/>
        </p:nvSpPr>
        <p:spPr>
          <a:xfrm>
            <a:off x="2147607" y="595215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F3BFC6C5-759E-E96E-C9F0-67F9FF07186B}"/>
              </a:ext>
            </a:extLst>
          </p:cNvPr>
          <p:cNvSpPr/>
          <p:nvPr/>
        </p:nvSpPr>
        <p:spPr>
          <a:xfrm>
            <a:off x="2280957" y="5538253"/>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904DB79F-3839-8A38-BE44-4E480F55609D}"/>
              </a:ext>
            </a:extLst>
          </p:cNvPr>
          <p:cNvSpPr/>
          <p:nvPr/>
        </p:nvSpPr>
        <p:spPr>
          <a:xfrm>
            <a:off x="2147626" y="4984416"/>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4F208807-EAD9-9A31-E379-E5352E6BB7F3}"/>
              </a:ext>
            </a:extLst>
          </p:cNvPr>
          <p:cNvSpPr/>
          <p:nvPr/>
        </p:nvSpPr>
        <p:spPr>
          <a:xfrm>
            <a:off x="2166676" y="4583673"/>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B59156F4-E920-F0E0-30A7-0CFEFD46BE57}"/>
              </a:ext>
            </a:extLst>
          </p:cNvPr>
          <p:cNvSpPr/>
          <p:nvPr/>
        </p:nvSpPr>
        <p:spPr>
          <a:xfrm>
            <a:off x="2252401" y="409174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8C0F3AF7-4C93-FB72-FE56-5852803B2E09}"/>
              </a:ext>
            </a:extLst>
          </p:cNvPr>
          <p:cNvSpPr/>
          <p:nvPr/>
        </p:nvSpPr>
        <p:spPr>
          <a:xfrm>
            <a:off x="2157151" y="3720031"/>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463E2B3F-2F19-857F-C87E-13FF259D41C8}"/>
              </a:ext>
            </a:extLst>
          </p:cNvPr>
          <p:cNvSpPr/>
          <p:nvPr/>
        </p:nvSpPr>
        <p:spPr>
          <a:xfrm>
            <a:off x="2500574" y="3509962"/>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B90C9E89-B652-FD34-E442-27CBEFB18B30}"/>
              </a:ext>
            </a:extLst>
          </p:cNvPr>
          <p:cNvSpPr/>
          <p:nvPr/>
        </p:nvSpPr>
        <p:spPr>
          <a:xfrm>
            <a:off x="2878740" y="3509962"/>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6CC39D93-A02B-0780-2C1D-F39D328FB5A2}"/>
              </a:ext>
            </a:extLst>
          </p:cNvPr>
          <p:cNvSpPr/>
          <p:nvPr/>
        </p:nvSpPr>
        <p:spPr>
          <a:xfrm>
            <a:off x="3352170" y="3600449"/>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BC2D525E-BE84-4F24-BD7C-DA62C716D673}"/>
              </a:ext>
            </a:extLst>
          </p:cNvPr>
          <p:cNvSpPr/>
          <p:nvPr/>
        </p:nvSpPr>
        <p:spPr>
          <a:xfrm>
            <a:off x="3371220" y="4029835"/>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68019F27-4CD3-36C2-9EF6-DB2A054E3CD0}"/>
              </a:ext>
            </a:extLst>
          </p:cNvPr>
          <p:cNvSpPr/>
          <p:nvPr/>
        </p:nvSpPr>
        <p:spPr>
          <a:xfrm>
            <a:off x="3200532" y="467758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F9852087-0A5A-4207-49CC-10E6EF9FCE26}"/>
              </a:ext>
            </a:extLst>
          </p:cNvPr>
          <p:cNvSpPr/>
          <p:nvPr/>
        </p:nvSpPr>
        <p:spPr>
          <a:xfrm>
            <a:off x="3070972" y="5112372"/>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06EF86D4-F5DA-C23F-391F-2E4E6C99D662}"/>
              </a:ext>
            </a:extLst>
          </p:cNvPr>
          <p:cNvSpPr/>
          <p:nvPr/>
        </p:nvSpPr>
        <p:spPr>
          <a:xfrm>
            <a:off x="2926878" y="5532156"/>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301DF40B-9A38-CBEB-00D8-81D75E8C71AF}"/>
              </a:ext>
            </a:extLst>
          </p:cNvPr>
          <p:cNvSpPr/>
          <p:nvPr/>
        </p:nvSpPr>
        <p:spPr>
          <a:xfrm>
            <a:off x="3224667" y="5678401"/>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B07FCB12-4D71-8AC7-E029-FD102D641903}"/>
              </a:ext>
            </a:extLst>
          </p:cNvPr>
          <p:cNvSpPr/>
          <p:nvPr/>
        </p:nvSpPr>
        <p:spPr>
          <a:xfrm>
            <a:off x="3992763" y="566207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C58C8404-3368-957F-9DCF-49C08F4A35CE}"/>
              </a:ext>
            </a:extLst>
          </p:cNvPr>
          <p:cNvSpPr/>
          <p:nvPr/>
        </p:nvSpPr>
        <p:spPr>
          <a:xfrm>
            <a:off x="4787699" y="561648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AF97136F-942F-735E-6080-A76ABA05D187}"/>
              </a:ext>
            </a:extLst>
          </p:cNvPr>
          <p:cNvSpPr/>
          <p:nvPr/>
        </p:nvSpPr>
        <p:spPr>
          <a:xfrm>
            <a:off x="5515960" y="5582175"/>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B3B968F0-63D3-49D9-2A2E-81C5AFBBB235}"/>
              </a:ext>
            </a:extLst>
          </p:cNvPr>
          <p:cNvSpPr/>
          <p:nvPr/>
        </p:nvSpPr>
        <p:spPr>
          <a:xfrm>
            <a:off x="5982596" y="5558803"/>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49711B61-A709-4C19-AD01-36FA0CAA50BE}"/>
              </a:ext>
            </a:extLst>
          </p:cNvPr>
          <p:cNvSpPr/>
          <p:nvPr/>
        </p:nvSpPr>
        <p:spPr>
          <a:xfrm>
            <a:off x="6639487" y="5509380"/>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CAA6DA1F-B5FE-FA29-5E08-7391EDB613E9}"/>
              </a:ext>
            </a:extLst>
          </p:cNvPr>
          <p:cNvSpPr/>
          <p:nvPr/>
        </p:nvSpPr>
        <p:spPr>
          <a:xfrm>
            <a:off x="7017439" y="5263928"/>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A38E098-E0FF-2838-8467-F73248FE1D3E}"/>
              </a:ext>
            </a:extLst>
          </p:cNvPr>
          <p:cNvSpPr/>
          <p:nvPr/>
        </p:nvSpPr>
        <p:spPr>
          <a:xfrm>
            <a:off x="7017439" y="4642532"/>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2E9D8DA7-B49C-C222-0166-88A3E73F0D14}"/>
              </a:ext>
            </a:extLst>
          </p:cNvPr>
          <p:cNvSpPr/>
          <p:nvPr/>
        </p:nvSpPr>
        <p:spPr>
          <a:xfrm>
            <a:off x="7678057" y="4356282"/>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087E6CA7-81FC-F0A1-7547-59C44CC92171}"/>
              </a:ext>
            </a:extLst>
          </p:cNvPr>
          <p:cNvSpPr/>
          <p:nvPr/>
        </p:nvSpPr>
        <p:spPr>
          <a:xfrm>
            <a:off x="8140592" y="4356281"/>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楕円 37">
            <a:extLst>
              <a:ext uri="{FF2B5EF4-FFF2-40B4-BE49-F238E27FC236}">
                <a16:creationId xmlns:a16="http://schemas.microsoft.com/office/drawing/2014/main" id="{64D6ADA6-18A0-6DBD-501B-95D0B7F11C2D}"/>
              </a:ext>
            </a:extLst>
          </p:cNvPr>
          <p:cNvSpPr/>
          <p:nvPr/>
        </p:nvSpPr>
        <p:spPr>
          <a:xfrm>
            <a:off x="7825414" y="2318431"/>
            <a:ext cx="133350" cy="12382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0F0084E8-4A6B-8889-BB9B-5DAE7B2BCE9D}"/>
              </a:ext>
            </a:extLst>
          </p:cNvPr>
          <p:cNvSpPr txBox="1"/>
          <p:nvPr/>
        </p:nvSpPr>
        <p:spPr>
          <a:xfrm>
            <a:off x="7953740" y="2244435"/>
            <a:ext cx="1733923" cy="261610"/>
          </a:xfrm>
          <a:prstGeom prst="rect">
            <a:avLst/>
          </a:prstGeom>
          <a:noFill/>
        </p:spPr>
        <p:txBody>
          <a:bodyPr wrap="square" rtlCol="0">
            <a:spAutoFit/>
          </a:bodyPr>
          <a:lstStyle/>
          <a:p>
            <a:r>
              <a:rPr lang="ja-JP" altLang="en-US" sz="1100" dirty="0">
                <a:latin typeface="BIZ UDPゴシック" panose="020B0400000000000000" pitchFamily="50" charset="-128"/>
                <a:ea typeface="BIZ UDPゴシック" panose="020B0400000000000000" pitchFamily="50" charset="-128"/>
              </a:rPr>
              <a:t>ごみ</a:t>
            </a:r>
            <a:r>
              <a:rPr kumimoji="1" lang="ja-JP" altLang="en-US" sz="1100">
                <a:latin typeface="BIZ UDPゴシック" panose="020B0400000000000000" pitchFamily="50" charset="-128"/>
                <a:ea typeface="BIZ UDPゴシック" panose="020B0400000000000000" pitchFamily="50" charset="-128"/>
              </a:rPr>
              <a:t>収集ステーション</a:t>
            </a:r>
          </a:p>
        </p:txBody>
      </p:sp>
      <p:pic>
        <p:nvPicPr>
          <p:cNvPr id="40" name="図 39">
            <a:extLst>
              <a:ext uri="{FF2B5EF4-FFF2-40B4-BE49-F238E27FC236}">
                <a16:creationId xmlns:a16="http://schemas.microsoft.com/office/drawing/2014/main" id="{7A1F2B5D-3A78-37F4-9A3B-FBA6D2D2ED31}"/>
              </a:ext>
            </a:extLst>
          </p:cNvPr>
          <p:cNvPicPr>
            <a:picLocks noChangeAspect="1"/>
          </p:cNvPicPr>
          <p:nvPr/>
        </p:nvPicPr>
        <p:blipFill>
          <a:blip r:embed="rId4"/>
          <a:stretch>
            <a:fillRect/>
          </a:stretch>
        </p:blipFill>
        <p:spPr>
          <a:xfrm>
            <a:off x="7416888" y="835419"/>
            <a:ext cx="572547" cy="283898"/>
          </a:xfrm>
          <a:prstGeom prst="rect">
            <a:avLst/>
          </a:prstGeom>
        </p:spPr>
      </p:pic>
    </p:spTree>
    <p:extLst>
      <p:ext uri="{BB962C8B-B14F-4D97-AF65-F5344CB8AC3E}">
        <p14:creationId xmlns:p14="http://schemas.microsoft.com/office/powerpoint/2010/main" val="162171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689 -0.00556 C 0.00849 -0.01736 0.00593 -0.00208 0.00753 -0.05625 C 0.00785 -0.10185 0.00849 -0.2706 0.00881 -0.32755 C 0.00881 -0.34745 0.00465 -0.38611 0.00881 -0.40324 C 0.01907 -0.41713 0.05208 -0.40856 0.07051 -0.40995 C 0.08894 -0.41134 0.11218 -0.41667 0.11987 -0.41204 C 0.12788 -0.40741 0.11891 -0.38518 0.11731 -0.38241 C 0.1125 -0.36875 0.10529 -0.33171 0.10048 -0.31829 C 0.09856 -0.30579 0.07051 -0.19306 0.06667 -0.17639 C 0.05785 -0.14375 0.06042 -0.15069 0.05689 -0.13912 C 0.05625 -0.13287 0.0524 -0.10463 0.0508 -0.09861 C 0.05785 -0.09306 0.47388 -0.12755 0.48173 -0.12245 C 0.56025 -0.12801 0.504 -0.11829 0.50881 -0.12292 C 0.5133 -0.12755 0.51106 -0.13588 0.50945 -0.15046 C 0.51426 -0.1669 0.51394 -0.20116 0.5117 -0.22014 C 0.51618 -0.24421 0.51106 -0.23912 0.50977 -0.2662 C 0.50977 -0.27083 0.51009 -0.31296 0.51042 -0.31782 C 0.51618 -0.32153 0.63477 -0.3206 0.64199 -0.32106 " pathEditMode="relative" rAng="0" ptsTypes="AAAAAAAAAAAAAAAAAA">
                                      <p:cBhvr>
                                        <p:cTn id="6" dur="5000" fill="hold"/>
                                        <p:tgtEl>
                                          <p:spTgt spid="2"/>
                                        </p:tgtEl>
                                        <p:attrNameLst>
                                          <p:attrName>ppt_x</p:attrName>
                                          <p:attrName>ppt_y</p:attrName>
                                        </p:attrNameLst>
                                      </p:cBhvr>
                                      <p:rCtr x="31747" y="-20417"/>
                                    </p:animMotion>
                                  </p:childTnLst>
                                </p:cTn>
                              </p:par>
                            </p:childTnLst>
                          </p:cTn>
                        </p:par>
                        <p:par>
                          <p:cTn id="7" fill="hold">
                            <p:stCondLst>
                              <p:cond delay="5000"/>
                            </p:stCondLst>
                            <p:childTnLst>
                              <p:par>
                                <p:cTn id="8" presetID="10" presetClass="entr" presetSubtype="0" fill="hold" grpId="0" nodeType="after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par>
                          <p:cTn id="11" fill="hold">
                            <p:stCondLst>
                              <p:cond delay="5500"/>
                            </p:stCondLst>
                            <p:childTnLst>
                              <p:par>
                                <p:cTn id="12" presetID="42"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22" grpId="0" animBg="1"/>
    </p:bldLst>
  </p:timing>
</p:sld>
</file>

<file path=ppt/theme/theme1.xml><?xml version="1.0" encoding="utf-8"?>
<a:theme xmlns:a="http://schemas.openxmlformats.org/drawingml/2006/main" name="ホワイト">
  <a:themeElements>
    <a:clrScheme name="ホワイ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ホワイ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signTemplate_B_A4" id="{3F311749-BC01-4FC4-B519-9B683535085E}" vid="{44AE3507-FBFE-4118-8916-C9D229BE82C6}"/>
    </a:ext>
  </a:extLst>
</a:theme>
</file>

<file path=ppt/theme/theme2.xml><?xml version="1.0" encoding="utf-8"?>
<a:theme xmlns:a="http://schemas.openxmlformats.org/drawingml/2006/main" name="1_セクショニング(SAKURA Pink)">
  <a:themeElements>
    <a:clrScheme name="SAKURA Color">
      <a:dk1>
        <a:srgbClr val="404044"/>
      </a:dk1>
      <a:lt1>
        <a:srgbClr val="FFFFFF"/>
      </a:lt1>
      <a:dk2>
        <a:srgbClr val="000000"/>
      </a:dk2>
      <a:lt2>
        <a:srgbClr val="808088"/>
      </a:lt2>
      <a:accent1>
        <a:srgbClr val="FF5577"/>
      </a:accent1>
      <a:accent2>
        <a:srgbClr val="FF8800"/>
      </a:accent2>
      <a:accent3>
        <a:srgbClr val="FFCC00"/>
      </a:accent3>
      <a:accent4>
        <a:srgbClr val="00C8C8"/>
      </a:accent4>
      <a:accent5>
        <a:srgbClr val="7799DD"/>
      </a:accent5>
      <a:accent6>
        <a:srgbClr val="0000AA"/>
      </a:accent6>
      <a:hlink>
        <a:srgbClr val="0000AA"/>
      </a:hlink>
      <a:folHlink>
        <a:srgbClr val="BBCCEE"/>
      </a:folHlink>
    </a:clrScheme>
    <a:fontScheme name="Haru TP">
      <a:majorFont>
        <a:latin typeface="Haru TP B"/>
        <a:ea typeface="Haru TP B"/>
        <a:cs typeface=""/>
      </a:majorFont>
      <a:minorFont>
        <a:latin typeface="Haru TP R"/>
        <a:ea typeface="Haru TP R"/>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_pptx_sketch_template_0601" id="{6A4FCEF0-0408-405E-A883-5D3D0E2EF2E6}" vid="{13E03A7F-CE58-40DC-BD8C-2E83A42748A8}"/>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F9DFCE4DF427A447BAA35F6D41F33F8F" ma:contentTypeVersion="16" ma:contentTypeDescription="新しいドキュメントを作成します。" ma:contentTypeScope="" ma:versionID="9bdd8fcc363cd002cd84f4c9937bcae8">
  <xsd:schema xmlns:xsd="http://www.w3.org/2001/XMLSchema" xmlns:xs="http://www.w3.org/2001/XMLSchema" xmlns:p="http://schemas.microsoft.com/office/2006/metadata/properties" xmlns:ns2="a62bf5a7-18f2-4ee2-8f79-9a64415c4f04" xmlns:ns3="4b179dae-bd83-4b39-a049-c8a0dda6a9a2" targetNamespace="http://schemas.microsoft.com/office/2006/metadata/properties" ma:root="true" ma:fieldsID="264654c39e4e8548f50b27e8fd4d6f1a" ns2:_="" ns3:_="">
    <xsd:import namespace="a62bf5a7-18f2-4ee2-8f79-9a64415c4f04"/>
    <xsd:import namespace="4b179dae-bd83-4b39-a049-c8a0dda6a9a2"/>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Location" minOccurs="0"/>
                <xsd:element ref="ns2:MediaServiceOCR" minOccurs="0"/>
                <xsd:element ref="ns2:MediaServiceEventHashCode" minOccurs="0"/>
                <xsd:element ref="ns2:MediaServiceGenerationTime" minOccurs="0"/>
                <xsd:element ref="ns2:MediaServiceAutoKeyPoints" minOccurs="0"/>
                <xsd:element ref="ns2:MediaServiceKeyPoints" minOccurs="0"/>
                <xsd:element ref="ns3:_dlc_DocId" minOccurs="0"/>
                <xsd:element ref="ns3:_dlc_DocIdUrl" minOccurs="0"/>
                <xsd:element ref="ns3:_dlc_DocIdPersistId"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2bf5a7-18f2-4ee2-8f79-9a64415c4f04"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画像タグ" ma:readOnly="false" ma:fieldId="{5cf76f15-5ced-4ddc-b409-7134ff3c332f}" ma:taxonomyMulti="true" ma:sspId="0b0cf0ab-f9e9-41d3-9c86-700e95565a3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b179dae-bd83-4b39-a049-c8a0dda6a9a2" elementFormDefault="qualified">
    <xsd:import namespace="http://schemas.microsoft.com/office/2006/documentManagement/types"/>
    <xsd:import namespace="http://schemas.microsoft.com/office/infopath/2007/PartnerControls"/>
    <xsd:element name="SharedWithUsers" ma:index="11" nillable="true" ma:displayName="共有相手"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共有相手の詳細情報" ma:description="" ma:internalName="SharedWithDetails" ma:readOnly="true">
      <xsd:simpleType>
        <xsd:restriction base="dms:Note">
          <xsd:maxLength value="255"/>
        </xsd:restriction>
      </xsd:simpleType>
    </xsd:element>
    <xsd:element name="_dlc_DocId" ma:index="20" nillable="true" ma:displayName="ドキュメント ID 値" ma:description="このアイテムに割り当てられているドキュメント ID の値です。" ma:internalName="_dlc_DocId" ma:readOnly="true">
      <xsd:simpleType>
        <xsd:restriction base="dms:Text"/>
      </xsd:simpleType>
    </xsd:element>
    <xsd:element name="_dlc_DocIdUrl" ma:index="21" nillable="true" ma:displayName="ドキュメントID:" ma:description="このドキュメントへの常時接続リンクです。"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2" nillable="true" ma:displayName="Persist ID" ma:description="Keep ID on add." ma:hidden="true" ma:internalName="_dlc_DocIdPersistId" ma:readOnly="true">
      <xsd:simpleType>
        <xsd:restriction base="dms:Boolean"/>
      </xsd:simpleType>
    </xsd:element>
    <xsd:element name="TaxCatchAll" ma:index="26" nillable="true" ma:displayName="Taxonomy Catch All Column" ma:hidden="true" ma:list="{7a5214a3-7ba0-4d5d-95a9-ad1fd2484a5a}" ma:internalName="TaxCatchAll" ma:showField="CatchAllData" ma:web="4b179dae-bd83-4b39-a049-c8a0dda6a9a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62bf5a7-18f2-4ee2-8f79-9a64415c4f04">
      <Terms xmlns="http://schemas.microsoft.com/office/infopath/2007/PartnerControls"/>
    </lcf76f155ced4ddcb4097134ff3c332f>
    <TaxCatchAll xmlns="4b179dae-bd83-4b39-a049-c8a0dda6a9a2" xsi:nil="true"/>
    <_dlc_DocId xmlns="4b179dae-bd83-4b39-a049-c8a0dda6a9a2">EKCU4X5PN6CT-405339780-1454631</_dlc_DocId>
    <_dlc_DocIdUrl xmlns="4b179dae-bd83-4b39-a049-c8a0dda6a9a2">
      <Url>https://sakurait.sharepoint.com/_layouts/15/DocIdRedir.aspx?ID=EKCU4X5PN6CT-405339780-1454631</Url>
      <Description>EKCU4X5PN6CT-405339780-1454631</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9E8D57-AD40-462C-B0EE-C4AF19F4988E}">
  <ds:schemaRefs>
    <ds:schemaRef ds:uri="http://schemas.microsoft.com/sharepoint/events"/>
  </ds:schemaRefs>
</ds:datastoreItem>
</file>

<file path=customXml/itemProps2.xml><?xml version="1.0" encoding="utf-8"?>
<ds:datastoreItem xmlns:ds="http://schemas.openxmlformats.org/officeDocument/2006/customXml" ds:itemID="{8E2C4637-4E61-4CC0-868F-55953A2C9A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2bf5a7-18f2-4ee2-8f79-9a64415c4f04"/>
    <ds:schemaRef ds:uri="4b179dae-bd83-4b39-a049-c8a0dda6a9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BD0AC7F-D61B-460D-BE48-8ACCA18E7064}">
  <ds:schemaRefs>
    <ds:schemaRef ds:uri="http://purl.org/dc/terms/"/>
    <ds:schemaRef ds:uri="http://purl.org/dc/elements/1.1/"/>
    <ds:schemaRef ds:uri="http://schemas.microsoft.com/office/2006/documentManagement/types"/>
    <ds:schemaRef ds:uri="http://schemas.openxmlformats.org/package/2006/metadata/core-properties"/>
    <ds:schemaRef ds:uri="http://schemas.microsoft.com/office/infopath/2007/PartnerControls"/>
    <ds:schemaRef ds:uri="http://schemas.microsoft.com/office/2006/metadata/properties"/>
    <ds:schemaRef ds:uri="http://purl.org/dc/dcmitype/"/>
    <ds:schemaRef ds:uri="4b179dae-bd83-4b39-a049-c8a0dda6a9a2"/>
    <ds:schemaRef ds:uri="a62bf5a7-18f2-4ee2-8f79-9a64415c4f04"/>
    <ds:schemaRef ds:uri="http://www.w3.org/XML/1998/namespace"/>
  </ds:schemaRefs>
</ds:datastoreItem>
</file>

<file path=customXml/itemProps4.xml><?xml version="1.0" encoding="utf-8"?>
<ds:datastoreItem xmlns:ds="http://schemas.openxmlformats.org/officeDocument/2006/customXml" ds:itemID="{1755115A-621E-4C70-8053-5AA723B1A3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守る環境ハッカソンin鯖江-さくらインターネット</Template>
  <TotalTime>248</TotalTime>
  <Words>734</Words>
  <Application>Microsoft Office PowerPoint</Application>
  <PresentationFormat>A4 210 x 297 mm</PresentationFormat>
  <Paragraphs>143</Paragraphs>
  <Slides>17</Slides>
  <Notes>7</Notes>
  <HiddenSlides>0</HiddenSlides>
  <MMClips>0</MMClips>
  <ScaleCrop>false</ScaleCrop>
  <HeadingPairs>
    <vt:vector size="6" baseType="variant">
      <vt:variant>
        <vt:lpstr>使用されているフォント</vt:lpstr>
      </vt:variant>
      <vt:variant>
        <vt:i4>13</vt:i4>
      </vt:variant>
      <vt:variant>
        <vt:lpstr>テーマ</vt:lpstr>
      </vt:variant>
      <vt:variant>
        <vt:i4>2</vt:i4>
      </vt:variant>
      <vt:variant>
        <vt:lpstr>スライド タイトル</vt:lpstr>
      </vt:variant>
      <vt:variant>
        <vt:i4>17</vt:i4>
      </vt:variant>
    </vt:vector>
  </HeadingPairs>
  <TitlesOfParts>
    <vt:vector size="32" baseType="lpstr">
      <vt:lpstr>BIZ UDPゴシック</vt:lpstr>
      <vt:lpstr>Haru TP B</vt:lpstr>
      <vt:lpstr>Haru TP M</vt:lpstr>
      <vt:lpstr>Haru TP R</vt:lpstr>
      <vt:lpstr>HGS創英角ﾎﾟｯﾌﾟ体</vt:lpstr>
      <vt:lpstr>HG丸ｺﾞｼｯｸM-PRO</vt:lpstr>
      <vt:lpstr>Meiryo UI</vt:lpstr>
      <vt:lpstr>メイリオ</vt:lpstr>
      <vt:lpstr>Yu Gothic</vt:lpstr>
      <vt:lpstr>Arial</vt:lpstr>
      <vt:lpstr>Calibri</vt:lpstr>
      <vt:lpstr>Calibri Light</vt:lpstr>
      <vt:lpstr>Wingdings</vt:lpstr>
      <vt:lpstr>ホワイト</vt:lpstr>
      <vt:lpstr>1_セクショニング(SAKURA Pink)</vt:lpstr>
      <vt:lpstr>スタイリッシュ！！ 鯖江のごみ収集</vt:lpstr>
      <vt:lpstr>アジェンダ</vt:lpstr>
      <vt:lpstr>アジェンダ</vt:lpstr>
      <vt:lpstr>PowerPoint プレゼンテーション</vt:lpstr>
      <vt:lpstr>PowerPoint プレゼンテーション</vt:lpstr>
      <vt:lpstr>アジェンダ</vt:lpstr>
      <vt:lpstr>PowerPoint プレゼンテーション</vt:lpstr>
      <vt:lpstr>アジェンダ</vt:lpstr>
      <vt:lpstr>スタイリッシュ鯖江のごみ収集 画面イメージ①</vt:lpstr>
      <vt:lpstr>スタイリッシュ鯖江のごみ収集 画面イメージ②</vt:lpstr>
      <vt:lpstr>スタイリッシュ鯖江のごみ収集 画面イメージ③</vt:lpstr>
      <vt:lpstr>ごみ収集情報を可視化！！</vt:lpstr>
      <vt:lpstr>ごみ収集情報を可視化！！</vt:lpstr>
      <vt:lpstr>アジェンダ</vt:lpstr>
      <vt:lpstr>システム構成図</vt:lpstr>
      <vt:lpstr>運用中の仕組みをベースに</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スタイリッシュ！！ 鯖江のごみ収集</dc:title>
  <dc:creator>松田 貴志</dc:creator>
  <cp:lastModifiedBy>松田 貴志</cp:lastModifiedBy>
  <cp:revision>14</cp:revision>
  <dcterms:created xsi:type="dcterms:W3CDTF">2022-12-17T14:47:21Z</dcterms:created>
  <dcterms:modified xsi:type="dcterms:W3CDTF">2022-12-18T02:47:47Z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0x010100F9DFCE4DF427A447BAA35F6D41F33F8F</vt:lpwstr>
  </property>
  <property fmtid="{D5CDD505-2E9C-101B-9397-08002B2CF9AE}" pid="3" name="_dlc_DocIdItemGuid">
    <vt:lpwstr>47afd120-40fa-402f-bfc0-06665a939520</vt:lpwstr>
  </property>
  <property fmtid="{D5CDD505-2E9C-101B-9397-08002B2CF9AE}" pid="4" name="MediaServiceImageTags">
    <vt:lpwstr/>
  </property>
</Properties>
</file>

<file path=docProps/thumbnail.jpeg>
</file>